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9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371600" y="3188970"/>
            <a:ext cx="15544800" cy="21602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743200" y="5760720"/>
            <a:ext cx="12801600" cy="257175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g object 16" descr="bg object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349778" y="2990606"/>
            <a:ext cx="8641717" cy="547497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349778" y="2990606"/>
            <a:ext cx="8641717" cy="547497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bg object 16" descr="bg object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 descr="bg object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4966" y="-138653"/>
            <a:ext cx="15312678" cy="2582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2" cy="67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106630" y="9566909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object 2"/>
          <p:cNvGrpSpPr/>
          <p:nvPr/>
        </p:nvGrpSpPr>
        <p:grpSpPr>
          <a:xfrm>
            <a:off x="0" y="-22"/>
            <a:ext cx="18288004" cy="10287011"/>
            <a:chOff x="0" y="-11"/>
            <a:chExt cx="18288003" cy="10287009"/>
          </a:xfrm>
        </p:grpSpPr>
        <p:pic>
          <p:nvPicPr>
            <p:cNvPr id="74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"/>
              <a:ext cx="18288002" cy="10287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44" y="9180201"/>
              <a:ext cx="771508" cy="1106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" name="object 5" descr="object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17208" y="-12"/>
              <a:ext cx="3670796" cy="409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" name="object 6"/>
          <p:cNvSpPr txBox="1"/>
          <p:nvPr/>
        </p:nvSpPr>
        <p:spPr>
          <a:xfrm>
            <a:off x="2010623" y="1124242"/>
            <a:ext cx="13981436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4900" b="1" spc="85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ADVANCED</a:t>
            </a:r>
            <a:r>
              <a:rPr spc="-250"/>
              <a:t> </a:t>
            </a:r>
            <a:r>
              <a:rPr spc="65"/>
              <a:t>PIXEL</a:t>
            </a:r>
            <a:r>
              <a:rPr spc="-240"/>
              <a:t> </a:t>
            </a:r>
            <a:r>
              <a:rPr spc="-20"/>
              <a:t>EDITOR</a:t>
            </a:r>
            <a:r>
              <a:rPr spc="-245"/>
              <a:t> </a:t>
            </a:r>
            <a:r>
              <a:rPr spc="-175"/>
              <a:t>IN</a:t>
            </a:r>
            <a:r>
              <a:rPr spc="-233"/>
              <a:t> </a:t>
            </a:r>
            <a:r>
              <a:rPr spc="0"/>
              <a:t>C</a:t>
            </a:r>
            <a:r>
              <a:rPr spc="-240"/>
              <a:t> </a:t>
            </a:r>
            <a:r>
              <a:rPr spc="114"/>
              <a:t>USING</a:t>
            </a:r>
            <a:r>
              <a:rPr spc="-240"/>
              <a:t> </a:t>
            </a:r>
            <a:r>
              <a:rPr spc="160"/>
              <a:t>SDL2</a:t>
            </a:r>
          </a:p>
        </p:txBody>
      </p:sp>
      <p:sp>
        <p:nvSpPr>
          <p:cNvPr id="79" name="object 7"/>
          <p:cNvSpPr txBox="1"/>
          <p:nvPr/>
        </p:nvSpPr>
        <p:spPr>
          <a:xfrm>
            <a:off x="1122559" y="2163502"/>
            <a:ext cx="550609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0325" algn="r">
              <a:spcBef>
                <a:spcPts val="500"/>
              </a:spcBef>
              <a:tabLst>
                <a:tab pos="393700" algn="l"/>
                <a:tab pos="812800" algn="l"/>
                <a:tab pos="1231900" algn="l"/>
                <a:tab pos="1651000" algn="l"/>
                <a:tab pos="2082800" algn="l"/>
                <a:tab pos="2501900" algn="l"/>
                <a:tab pos="2933700" algn="l"/>
                <a:tab pos="3530600" algn="l"/>
                <a:tab pos="3975100" algn="l"/>
                <a:tab pos="4406900" algn="l"/>
                <a:tab pos="4851400" algn="l"/>
                <a:tab pos="5283200" algn="l"/>
              </a:tabLst>
              <a:defRPr sz="2300" spc="75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55"/>
              <a:t>Y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t>R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rPr spc="-50"/>
              <a:t>D</a:t>
            </a:r>
            <a:r>
              <a:rPr spc="0"/>
              <a:t>	</a:t>
            </a:r>
            <a:r>
              <a:rPr spc="-50"/>
              <a:t>,</a:t>
            </a:r>
            <a:r>
              <a:rPr spc="0"/>
              <a:t>	</a:t>
            </a:r>
            <a:r>
              <a:rPr spc="40"/>
              <a:t>U</a:t>
            </a:r>
            <a:r>
              <a:rPr spc="0"/>
              <a:t>	</a:t>
            </a:r>
            <a:r>
              <a:rPr spc="55"/>
              <a:t>N</a:t>
            </a:r>
            <a:r>
              <a:rPr spc="0"/>
              <a:t>	</a:t>
            </a:r>
            <a:r>
              <a:rPr spc="-50"/>
              <a:t>D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150"/>
              <a:t>-</a:t>
            </a:r>
          </a:p>
          <a:p>
            <a:pPr algn="r">
              <a:spcBef>
                <a:spcPts val="400"/>
              </a:spcBef>
              <a:defRPr sz="2300" spc="9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</a:t>
            </a:r>
          </a:p>
        </p:txBody>
      </p:sp>
      <p:sp>
        <p:nvSpPr>
          <p:cNvPr id="80" name="object 8"/>
          <p:cNvSpPr txBox="1"/>
          <p:nvPr/>
        </p:nvSpPr>
        <p:spPr>
          <a:xfrm>
            <a:off x="6780251" y="2163502"/>
            <a:ext cx="1050417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500"/>
              </a:spcBef>
              <a:tabLst>
                <a:tab pos="431800" algn="l"/>
                <a:tab pos="850900" algn="l"/>
                <a:tab pos="1270000" algn="l"/>
                <a:tab pos="1689100" algn="l"/>
                <a:tab pos="2133600" algn="l"/>
                <a:tab pos="2527300" algn="l"/>
                <a:tab pos="3238500" algn="l"/>
                <a:tab pos="3644900" algn="l"/>
                <a:tab pos="4000500" algn="l"/>
                <a:tab pos="4419600" algn="l"/>
                <a:tab pos="4826000" algn="l"/>
                <a:tab pos="5524500" algn="l"/>
                <a:tab pos="5956300" algn="l"/>
                <a:tab pos="6375400" algn="l"/>
                <a:tab pos="7073900" algn="l"/>
                <a:tab pos="7467600" algn="l"/>
                <a:tab pos="7899400" algn="l"/>
                <a:tab pos="8343900" algn="l"/>
                <a:tab pos="9029700" algn="l"/>
                <a:tab pos="9537700" algn="l"/>
                <a:tab pos="9880600" algn="l"/>
                <a:tab pos="10274300" algn="l"/>
              </a:tabLst>
              <a:defRPr sz="2300" spc="45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165"/>
              <a:t>B</a:t>
            </a:r>
            <a:r>
              <a:rPr spc="0"/>
              <a:t>	</a:t>
            </a:r>
            <a:r>
              <a:rPr spc="75"/>
              <a:t>L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-50"/>
              <a:t>I</a:t>
            </a:r>
            <a:r>
              <a:rPr spc="0"/>
              <a:t>	</a:t>
            </a:r>
            <a:r>
              <a:rPr spc="55"/>
              <a:t>X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rPr spc="75"/>
              <a:t>L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75"/>
              <a:t>R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75"/>
              <a:t>L</a:t>
            </a:r>
            <a:r>
              <a:rPr spc="0"/>
              <a:t>	</a:t>
            </a:r>
            <a:r>
              <a:rPr spc="-50"/>
              <a:t>W</a:t>
            </a:r>
            <a:r>
              <a:rPr spc="0"/>
              <a:t>	</a:t>
            </a:r>
            <a:r>
              <a:rPr spc="-50"/>
              <a:t>I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40"/>
              <a:t>H</a:t>
            </a:r>
          </a:p>
          <a:p>
            <a:pPr indent="80643">
              <a:spcBef>
                <a:spcPts val="400"/>
              </a:spcBef>
              <a:tabLst>
                <a:tab pos="495300" algn="l"/>
                <a:tab pos="901700" algn="l"/>
                <a:tab pos="1333500" algn="l"/>
                <a:tab pos="1765300" algn="l"/>
                <a:tab pos="2463800" algn="l"/>
                <a:tab pos="2882900" algn="l"/>
                <a:tab pos="3327400" algn="l"/>
                <a:tab pos="3733800" algn="l"/>
                <a:tab pos="4140200" algn="l"/>
                <a:tab pos="4584700" algn="l"/>
                <a:tab pos="5016500" algn="l"/>
              </a:tabLst>
              <a:defRPr sz="2300" spc="55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X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75"/>
              <a:t>R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165"/>
              <a:t>S</a:t>
            </a:r>
            <a:r>
              <a:rPr spc="0"/>
              <a:t>	</a:t>
            </a:r>
            <a:r>
              <a:rPr spc="40"/>
              <a:t>U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75"/>
              <a:t>R</a:t>
            </a:r>
            <a:r>
              <a:rPr spc="0"/>
              <a:t>	</a:t>
            </a:r>
            <a:r>
              <a:rPr spc="-50"/>
              <a:t>T</a:t>
            </a:r>
          </a:p>
        </p:txBody>
      </p:sp>
      <p:grpSp>
        <p:nvGrpSpPr>
          <p:cNvPr id="85" name="object 9"/>
          <p:cNvGrpSpPr/>
          <p:nvPr/>
        </p:nvGrpSpPr>
        <p:grpSpPr>
          <a:xfrm>
            <a:off x="306269" y="1866437"/>
            <a:ext cx="9973064" cy="8144261"/>
            <a:chOff x="-1" y="0"/>
            <a:chExt cx="9973062" cy="8144259"/>
          </a:xfrm>
        </p:grpSpPr>
        <p:sp>
          <p:nvSpPr>
            <p:cNvPr id="81" name="Shape"/>
            <p:cNvSpPr/>
            <p:nvPr/>
          </p:nvSpPr>
          <p:spPr>
            <a:xfrm>
              <a:off x="-1" y="1108011"/>
              <a:ext cx="9601110" cy="703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8" y="21600"/>
                  </a:moveTo>
                  <a:lnTo>
                    <a:pt x="2810" y="21600"/>
                  </a:lnTo>
                  <a:lnTo>
                    <a:pt x="1850" y="20291"/>
                  </a:lnTo>
                  <a:lnTo>
                    <a:pt x="442" y="20291"/>
                  </a:lnTo>
                  <a:lnTo>
                    <a:pt x="0" y="19687"/>
                  </a:lnTo>
                  <a:lnTo>
                    <a:pt x="0" y="15731"/>
                  </a:lnTo>
                  <a:lnTo>
                    <a:pt x="865" y="14553"/>
                  </a:lnTo>
                  <a:lnTo>
                    <a:pt x="865" y="2683"/>
                  </a:lnTo>
                  <a:lnTo>
                    <a:pt x="1756" y="1436"/>
                  </a:lnTo>
                  <a:lnTo>
                    <a:pt x="4650" y="1436"/>
                  </a:lnTo>
                  <a:lnTo>
                    <a:pt x="5728" y="0"/>
                  </a:lnTo>
                  <a:lnTo>
                    <a:pt x="9421" y="0"/>
                  </a:lnTo>
                  <a:lnTo>
                    <a:pt x="9551" y="177"/>
                  </a:lnTo>
                  <a:lnTo>
                    <a:pt x="17779" y="177"/>
                  </a:lnTo>
                  <a:lnTo>
                    <a:pt x="18914" y="1727"/>
                  </a:lnTo>
                  <a:lnTo>
                    <a:pt x="21197" y="1727"/>
                  </a:lnTo>
                  <a:lnTo>
                    <a:pt x="21600" y="2256"/>
                  </a:lnTo>
                  <a:lnTo>
                    <a:pt x="21568" y="19161"/>
                  </a:lnTo>
                  <a:lnTo>
                    <a:pt x="21406" y="19382"/>
                  </a:lnTo>
                  <a:lnTo>
                    <a:pt x="21406" y="19865"/>
                  </a:lnTo>
                  <a:lnTo>
                    <a:pt x="20927" y="20518"/>
                  </a:lnTo>
                  <a:lnTo>
                    <a:pt x="9174" y="20518"/>
                  </a:lnTo>
                  <a:lnTo>
                    <a:pt x="9143" y="20562"/>
                  </a:lnTo>
                  <a:lnTo>
                    <a:pt x="7203" y="20562"/>
                  </a:lnTo>
                  <a:lnTo>
                    <a:pt x="6087" y="20564"/>
                  </a:lnTo>
                  <a:lnTo>
                    <a:pt x="5328" y="21600"/>
                  </a:lnTo>
                  <a:close/>
                </a:path>
              </a:pathLst>
            </a:custGeom>
            <a:solidFill>
              <a:srgbClr val="95C4D3">
                <a:alpha val="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Shape"/>
            <p:cNvSpPr/>
            <p:nvPr/>
          </p:nvSpPr>
          <p:spPr>
            <a:xfrm>
              <a:off x="-2" y="1056789"/>
              <a:ext cx="9650549" cy="7087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325"/>
                  </a:moveTo>
                  <a:lnTo>
                    <a:pt x="20914" y="1426"/>
                  </a:lnTo>
                  <a:lnTo>
                    <a:pt x="20913" y="1425"/>
                  </a:lnTo>
                  <a:lnTo>
                    <a:pt x="19196" y="1425"/>
                  </a:lnTo>
                  <a:lnTo>
                    <a:pt x="19196" y="1426"/>
                  </a:lnTo>
                  <a:lnTo>
                    <a:pt x="18285" y="157"/>
                  </a:lnTo>
                  <a:lnTo>
                    <a:pt x="18172" y="0"/>
                  </a:lnTo>
                  <a:lnTo>
                    <a:pt x="5651" y="0"/>
                  </a:lnTo>
                  <a:lnTo>
                    <a:pt x="4811" y="1119"/>
                  </a:lnTo>
                  <a:lnTo>
                    <a:pt x="788" y="1119"/>
                  </a:lnTo>
                  <a:lnTo>
                    <a:pt x="225" y="1884"/>
                  </a:lnTo>
                  <a:lnTo>
                    <a:pt x="225" y="15248"/>
                  </a:lnTo>
                  <a:lnTo>
                    <a:pt x="0" y="15554"/>
                  </a:lnTo>
                  <a:lnTo>
                    <a:pt x="0" y="15776"/>
                  </a:lnTo>
                  <a:lnTo>
                    <a:pt x="860" y="14605"/>
                  </a:lnTo>
                  <a:lnTo>
                    <a:pt x="860" y="2821"/>
                  </a:lnTo>
                  <a:lnTo>
                    <a:pt x="1747" y="1583"/>
                  </a:lnTo>
                  <a:lnTo>
                    <a:pt x="4626" y="1583"/>
                  </a:lnTo>
                  <a:lnTo>
                    <a:pt x="5698" y="157"/>
                  </a:lnTo>
                  <a:lnTo>
                    <a:pt x="9372" y="157"/>
                  </a:lnTo>
                  <a:lnTo>
                    <a:pt x="9502" y="333"/>
                  </a:lnTo>
                  <a:lnTo>
                    <a:pt x="17687" y="333"/>
                  </a:lnTo>
                  <a:lnTo>
                    <a:pt x="18817" y="1872"/>
                  </a:lnTo>
                  <a:lnTo>
                    <a:pt x="21087" y="1872"/>
                  </a:lnTo>
                  <a:lnTo>
                    <a:pt x="21489" y="2399"/>
                  </a:lnTo>
                  <a:lnTo>
                    <a:pt x="21457" y="19181"/>
                  </a:lnTo>
                  <a:lnTo>
                    <a:pt x="21296" y="19400"/>
                  </a:lnTo>
                  <a:lnTo>
                    <a:pt x="21296" y="19879"/>
                  </a:lnTo>
                  <a:lnTo>
                    <a:pt x="20500" y="20963"/>
                  </a:lnTo>
                  <a:lnTo>
                    <a:pt x="18092" y="20963"/>
                  </a:lnTo>
                  <a:lnTo>
                    <a:pt x="17886" y="20681"/>
                  </a:lnTo>
                  <a:lnTo>
                    <a:pt x="17772" y="20527"/>
                  </a:lnTo>
                  <a:lnTo>
                    <a:pt x="9127" y="20527"/>
                  </a:lnTo>
                  <a:lnTo>
                    <a:pt x="8376" y="21600"/>
                  </a:lnTo>
                  <a:lnTo>
                    <a:pt x="8534" y="21600"/>
                  </a:lnTo>
                  <a:lnTo>
                    <a:pt x="9177" y="20681"/>
                  </a:lnTo>
                  <a:lnTo>
                    <a:pt x="17725" y="20681"/>
                  </a:lnTo>
                  <a:lnTo>
                    <a:pt x="18285" y="21443"/>
                  </a:lnTo>
                  <a:lnTo>
                    <a:pt x="20509" y="21443"/>
                  </a:lnTo>
                  <a:lnTo>
                    <a:pt x="20862" y="20963"/>
                  </a:lnTo>
                  <a:lnTo>
                    <a:pt x="21571" y="19999"/>
                  </a:lnTo>
                  <a:lnTo>
                    <a:pt x="21571" y="19879"/>
                  </a:lnTo>
                  <a:lnTo>
                    <a:pt x="21600" y="4446"/>
                  </a:lnTo>
                  <a:lnTo>
                    <a:pt x="21600" y="2325"/>
                  </a:lnTo>
                  <a:close/>
                </a:path>
              </a:pathLst>
            </a:custGeom>
            <a:solidFill>
              <a:srgbClr val="95C4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83" name="object 12" descr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7720590" cy="4483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object 13" descr="object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938271"/>
              <a:ext cx="9973062" cy="3541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" name="object 14"/>
          <p:cNvSpPr txBox="1">
            <a:spLocks noGrp="1"/>
          </p:cNvSpPr>
          <p:nvPr>
            <p:ph type="title"/>
          </p:nvPr>
        </p:nvSpPr>
        <p:spPr>
          <a:xfrm>
            <a:off x="3955434" y="-27940"/>
            <a:ext cx="10722611" cy="99822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3924300" algn="l"/>
                <a:tab pos="6426200" algn="l"/>
              </a:tabLst>
              <a:defRPr sz="6300" spc="1700"/>
            </a:pPr>
            <a:r>
              <a:t>PIXEL</a:t>
            </a:r>
            <a:r>
              <a:rPr spc="0"/>
              <a:t>	</a:t>
            </a:r>
            <a:r>
              <a:rPr spc="1200"/>
              <a:t>ART</a:t>
            </a:r>
            <a:r>
              <a:rPr spc="0"/>
              <a:t>	</a:t>
            </a:r>
            <a:r>
              <a:rPr spc="1300"/>
              <a:t>EDITOR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object 2"/>
          <p:cNvGrpSpPr/>
          <p:nvPr/>
        </p:nvGrpSpPr>
        <p:grpSpPr>
          <a:xfrm>
            <a:off x="-17" y="-8"/>
            <a:ext cx="18288008" cy="10287008"/>
            <a:chOff x="-8" y="-4"/>
            <a:chExt cx="18288007" cy="10287006"/>
          </a:xfrm>
        </p:grpSpPr>
        <p:pic>
          <p:nvPicPr>
            <p:cNvPr id="190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" y="9457168"/>
              <a:ext cx="771507" cy="829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object 4" descr="object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9" y="-5"/>
              <a:ext cx="18288008" cy="7545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object 5"/>
            <p:cNvSpPr/>
            <p:nvPr/>
          </p:nvSpPr>
          <p:spPr>
            <a:xfrm>
              <a:off x="17273956" y="9456526"/>
              <a:ext cx="685314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93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494" y="1188641"/>
              <a:ext cx="7038980" cy="643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5" name="object 8"/>
          <p:cNvSpPr txBox="1"/>
          <p:nvPr/>
        </p:nvSpPr>
        <p:spPr>
          <a:xfrm>
            <a:off x="8173600" y="1130355"/>
            <a:ext cx="9565644" cy="6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3000" spc="26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Fixed-</a:t>
            </a:r>
            <a:r>
              <a:rPr spc="390"/>
              <a:t>size</a:t>
            </a:r>
            <a:r>
              <a:rPr spc="120"/>
              <a:t> </a:t>
            </a:r>
            <a:r>
              <a:rPr spc="530"/>
              <a:t>stacks</a:t>
            </a:r>
            <a:r>
              <a:rPr spc="120"/>
              <a:t> </a:t>
            </a:r>
            <a:r>
              <a:rPr spc="315"/>
              <a:t>(MAX_UNDO</a:t>
            </a:r>
            <a:r>
              <a:rPr spc="120"/>
              <a:t> </a:t>
            </a:r>
            <a:r>
              <a:rPr spc="-675"/>
              <a:t>=</a:t>
            </a:r>
            <a:r>
              <a:rPr spc="120"/>
              <a:t> </a:t>
            </a:r>
            <a:r>
              <a:rPr spc="185"/>
              <a:t>10)</a:t>
            </a:r>
          </a:p>
          <a:p>
            <a:pPr>
              <a:spcBef>
                <a:spcPts val="11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  <a:endParaRPr spc="185"/>
          </a:p>
          <a:p>
            <a:pPr algn="ctr">
              <a:defRPr sz="3000" spc="52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On</a:t>
            </a:r>
            <a:r>
              <a:rPr spc="114"/>
              <a:t> </a:t>
            </a:r>
            <a:r>
              <a:rPr spc="400"/>
              <a:t>draw:</a:t>
            </a:r>
            <a:r>
              <a:rPr spc="120"/>
              <a:t> </a:t>
            </a:r>
            <a:r>
              <a:rPr spc="340"/>
              <a:t>save</a:t>
            </a:r>
            <a:r>
              <a:rPr spc="114"/>
              <a:t> </a:t>
            </a:r>
            <a:r>
              <a:rPr spc="475"/>
              <a:t>previous</a:t>
            </a:r>
            <a:r>
              <a:rPr spc="120"/>
              <a:t> </a:t>
            </a:r>
            <a:r>
              <a:rPr spc="600"/>
              <a:t>layer</a:t>
            </a:r>
            <a:r>
              <a:rPr spc="120"/>
              <a:t> </a:t>
            </a:r>
            <a:r>
              <a:rPr spc="550"/>
              <a:t>state</a:t>
            </a:r>
          </a:p>
          <a:p>
            <a:pPr>
              <a:spcBef>
                <a:spcPts val="5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  <a:endParaRPr spc="550"/>
          </a:p>
          <a:p>
            <a:pPr marR="5080" indent="12061" algn="ctr">
              <a:lnSpc>
                <a:spcPct val="115700"/>
              </a:lnSpc>
              <a:defRPr sz="3000" spc="54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Undo</a:t>
            </a:r>
            <a:r>
              <a:rPr spc="114"/>
              <a:t> </a:t>
            </a:r>
            <a:r>
              <a:rPr spc="-675"/>
              <a:t>=</a:t>
            </a:r>
            <a:r>
              <a:rPr spc="114"/>
              <a:t> </a:t>
            </a:r>
            <a:r>
              <a:rPr spc="355"/>
              <a:t>pop</a:t>
            </a:r>
            <a:r>
              <a:rPr spc="114"/>
              <a:t> </a:t>
            </a:r>
            <a:r>
              <a:rPr spc="560"/>
              <a:t>from</a:t>
            </a:r>
            <a:r>
              <a:rPr spc="114"/>
              <a:t> </a:t>
            </a:r>
            <a:r>
              <a:rPr spc="535"/>
              <a:t>undo</a:t>
            </a:r>
            <a:r>
              <a:rPr spc="114"/>
              <a:t> </a:t>
            </a:r>
            <a:r>
              <a:rPr spc="515"/>
              <a:t>stack</a:t>
            </a:r>
            <a:r>
              <a:rPr spc="114"/>
              <a:t> </a:t>
            </a:r>
            <a:r>
              <a:rPr spc="0"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spc="34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pc="515"/>
              <a:t>push</a:t>
            </a:r>
            <a:r>
              <a:rPr spc="114"/>
              <a:t> </a:t>
            </a:r>
            <a:r>
              <a:rPr spc="645"/>
              <a:t>to </a:t>
            </a:r>
            <a:r>
              <a:rPr spc="580"/>
              <a:t>redo</a:t>
            </a:r>
          </a:p>
          <a:p>
            <a:pPr>
              <a:spcBef>
                <a:spcPts val="11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  <a:endParaRPr spc="580"/>
          </a:p>
          <a:p>
            <a:pPr algn="ctr">
              <a:defRPr sz="3000" spc="47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Redo</a:t>
            </a:r>
            <a:r>
              <a:rPr spc="114"/>
              <a:t> </a:t>
            </a:r>
            <a:r>
              <a:rPr spc="-675"/>
              <a:t>=</a:t>
            </a:r>
            <a:r>
              <a:rPr spc="114"/>
              <a:t> </a:t>
            </a:r>
            <a:r>
              <a:rPr spc="469"/>
              <a:t>inverse</a:t>
            </a:r>
          </a:p>
          <a:p>
            <a:pPr marR="109854" indent="117475" algn="ctr">
              <a:lnSpc>
                <a:spcPts val="8400"/>
              </a:lnSpc>
              <a:spcBef>
                <a:spcPts val="800"/>
              </a:spcBef>
              <a:defRPr sz="3000" spc="409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pc="475"/>
              <a:t>   </a:t>
            </a:r>
            <a:r>
              <a:t>Keeps</a:t>
            </a:r>
            <a:r>
              <a:rPr spc="114"/>
              <a:t> </a:t>
            </a:r>
            <a:r>
              <a:rPr spc="165"/>
              <a:t>UI</a:t>
            </a:r>
            <a:r>
              <a:rPr spc="120"/>
              <a:t> </a:t>
            </a:r>
            <a:r>
              <a:rPr spc="355"/>
              <a:t>snappy</a:t>
            </a:r>
            <a:r>
              <a:rPr spc="120"/>
              <a:t> </a:t>
            </a:r>
            <a:r>
              <a:rPr spc="405"/>
              <a:t>and</a:t>
            </a:r>
            <a:r>
              <a:rPr spc="120"/>
              <a:t> </a:t>
            </a:r>
            <a:r>
              <a:rPr spc="530"/>
              <a:t>predictable  </a:t>
            </a:r>
            <a:r>
              <a:rPr spc="240"/>
              <a:t>(Side</a:t>
            </a:r>
            <a:r>
              <a:rPr spc="120"/>
              <a:t> </a:t>
            </a:r>
            <a:r>
              <a:rPr spc="250"/>
              <a:t>diagram:</a:t>
            </a:r>
            <a:r>
              <a:rPr spc="125"/>
              <a:t> </a:t>
            </a:r>
            <a:r>
              <a:rPr spc="530"/>
              <a:t>stacks</a:t>
            </a:r>
            <a:r>
              <a:rPr spc="125"/>
              <a:t> </a:t>
            </a:r>
            <a:r>
              <a:rPr spc="405"/>
              <a:t>and</a:t>
            </a:r>
            <a:r>
              <a:rPr spc="125"/>
              <a:t> </a:t>
            </a:r>
            <a:r>
              <a:rPr spc="480"/>
              <a:t>transitions)</a:t>
            </a:r>
          </a:p>
        </p:txBody>
      </p:sp>
      <p:grpSp>
        <p:nvGrpSpPr>
          <p:cNvPr id="203" name="object 9"/>
          <p:cNvGrpSpPr/>
          <p:nvPr/>
        </p:nvGrpSpPr>
        <p:grpSpPr>
          <a:xfrm>
            <a:off x="754586" y="1237454"/>
            <a:ext cx="16783049" cy="8022460"/>
            <a:chOff x="0" y="-114301"/>
            <a:chExt cx="16783048" cy="8022459"/>
          </a:xfrm>
        </p:grpSpPr>
        <p:pic>
          <p:nvPicPr>
            <p:cNvPr id="196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965181"/>
              <a:ext cx="16783049" cy="942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13052" y="3614957"/>
              <a:ext cx="226574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object 12" descr="object 1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8285829" y="4629214"/>
              <a:ext cx="226575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object 13" descr="object 13"/>
            <p:cNvPicPr>
              <a:picLocks noChangeAspect="1"/>
            </p:cNvPicPr>
            <p:nvPr/>
          </p:nvPicPr>
          <p:blipFill>
            <a:blip r:embed="rId8"/>
            <a:srcRect l="11210" b="5605"/>
            <a:stretch>
              <a:fillRect/>
            </a:stretch>
          </p:blipFill>
          <p:spPr>
            <a:xfrm>
              <a:off x="7210735" y="1945925"/>
              <a:ext cx="201174" cy="213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object 14" descr="object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85335" y="5699318"/>
              <a:ext cx="226574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object 15" descr="object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64972" y="952761"/>
              <a:ext cx="226575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object 16" descr="object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16360" y="-114302"/>
              <a:ext cx="226574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object 17"/>
          <p:cNvSpPr txBox="1"/>
          <p:nvPr/>
        </p:nvSpPr>
        <p:spPr>
          <a:xfrm>
            <a:off x="81015" y="9818743"/>
            <a:ext cx="181259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205" name="object 18"/>
          <p:cNvSpPr txBox="1">
            <a:spLocks noGrp="1"/>
          </p:cNvSpPr>
          <p:nvPr>
            <p:ph type="title"/>
          </p:nvPr>
        </p:nvSpPr>
        <p:spPr>
          <a:xfrm>
            <a:off x="3385909" y="-78931"/>
            <a:ext cx="11911333" cy="87185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2794000" algn="l"/>
                <a:tab pos="3517900" algn="l"/>
                <a:tab pos="6311900" algn="l"/>
              </a:tabLst>
              <a:defRPr sz="5500" spc="1200">
                <a:solidFill>
                  <a:srgbClr val="F0CC4B"/>
                </a:solidFill>
              </a:defRPr>
            </a:pPr>
            <a:r>
              <a:t>Undo</a:t>
            </a:r>
            <a:r>
              <a:rPr spc="0"/>
              <a:t>	</a:t>
            </a:r>
            <a:r>
              <a:rPr spc="-99"/>
              <a:t>/</a:t>
            </a:r>
            <a:r>
              <a:rPr spc="0"/>
              <a:t>	</a:t>
            </a:r>
            <a:r>
              <a:t>Redo</a:t>
            </a:r>
            <a:r>
              <a:rPr spc="0"/>
              <a:t>	</a:t>
            </a:r>
            <a:r>
              <a:rPr spc="1300"/>
              <a:t>Mechanism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blinds dir="ver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object 2"/>
          <p:cNvGrpSpPr/>
          <p:nvPr/>
        </p:nvGrpSpPr>
        <p:grpSpPr>
          <a:xfrm>
            <a:off x="140055" y="51580"/>
            <a:ext cx="18145137" cy="10235425"/>
            <a:chOff x="-2" y="-1"/>
            <a:chExt cx="18145135" cy="10235424"/>
          </a:xfrm>
        </p:grpSpPr>
        <p:pic>
          <p:nvPicPr>
            <p:cNvPr id="207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-2"/>
              <a:ext cx="18145137" cy="102354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824" y="3933749"/>
              <a:ext cx="12630157" cy="134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" name="object 5"/>
          <p:cNvSpPr txBox="1"/>
          <p:nvPr/>
        </p:nvSpPr>
        <p:spPr>
          <a:xfrm>
            <a:off x="1006154" y="2740130"/>
            <a:ext cx="16873883" cy="5433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16446500" algn="l"/>
              </a:tabLst>
              <a:defRPr sz="4300" spc="41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Save/Load:</a:t>
            </a:r>
            <a:r>
              <a:rPr spc="175" dirty="0"/>
              <a:t> </a:t>
            </a:r>
            <a:r>
              <a:rPr spc="905" dirty="0"/>
              <a:t>raw</a:t>
            </a:r>
            <a:r>
              <a:rPr spc="175" dirty="0"/>
              <a:t> </a:t>
            </a:r>
            <a:r>
              <a:rPr spc="770" dirty="0" err="1"/>
              <a:t>fwrite</a:t>
            </a:r>
            <a:r>
              <a:rPr spc="770" dirty="0"/>
              <a:t>/</a:t>
            </a:r>
            <a:r>
              <a:rPr spc="770" dirty="0" err="1"/>
              <a:t>fread</a:t>
            </a:r>
            <a:r>
              <a:rPr spc="180" dirty="0"/>
              <a:t> </a:t>
            </a:r>
            <a:r>
              <a:rPr spc="1150" dirty="0"/>
              <a:t>of</a:t>
            </a:r>
            <a:r>
              <a:rPr spc="175" dirty="0"/>
              <a:t> </a:t>
            </a:r>
            <a:r>
              <a:rPr spc="755" dirty="0"/>
              <a:t>Layer</a:t>
            </a:r>
            <a:r>
              <a:rPr spc="175" dirty="0"/>
              <a:t> </a:t>
            </a:r>
            <a:r>
              <a:rPr spc="943"/>
              <a:t>struct.</a:t>
            </a:r>
            <a:r>
              <a:rPr lang="en-US" dirty="0"/>
              <a:t> </a:t>
            </a:r>
            <a:r>
              <a:rPr spc="1045"/>
              <a:t>c</a:t>
            </a:r>
            <a:endParaRPr spc="1045" dirty="0"/>
          </a:p>
          <a:p>
            <a:pPr>
              <a:spcBef>
                <a:spcPts val="1000"/>
              </a:spcBef>
              <a:defRPr sz="4300">
                <a:latin typeface="Verdana"/>
                <a:ea typeface="Verdana"/>
                <a:cs typeface="Verdana"/>
                <a:sym typeface="Verdana"/>
              </a:defRPr>
            </a:pPr>
            <a:endParaRPr spc="1045" dirty="0"/>
          </a:p>
          <a:p>
            <a:pPr indent="693419">
              <a:defRPr sz="4600" spc="75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Export:</a:t>
            </a:r>
          </a:p>
          <a:p>
            <a:pPr marR="2670810" indent="2458081">
              <a:lnSpc>
                <a:spcPct val="115599"/>
              </a:lnSpc>
              <a:defRPr sz="4600" spc="83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lang="en-US" dirty="0"/>
          </a:p>
          <a:p>
            <a:pPr marR="2670810" indent="2458081">
              <a:lnSpc>
                <a:spcPct val="115599"/>
              </a:lnSpc>
              <a:defRPr sz="4600" spc="83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Uses</a:t>
            </a:r>
            <a:r>
              <a:rPr spc="185" dirty="0"/>
              <a:t> </a:t>
            </a:r>
            <a:r>
              <a:rPr spc="725" dirty="0" err="1"/>
              <a:t>SDL_CreateRGBSurface</a:t>
            </a:r>
            <a:r>
              <a:rPr spc="725" dirty="0"/>
              <a:t>() </a:t>
            </a:r>
            <a:endParaRPr lang="en-US" spc="725" dirty="0"/>
          </a:p>
          <a:p>
            <a:pPr marR="2670810" indent="2458081">
              <a:lnSpc>
                <a:spcPct val="115599"/>
              </a:lnSpc>
              <a:defRPr sz="4600" spc="83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pc="760" dirty="0"/>
              <a:t>Writes</a:t>
            </a:r>
            <a:r>
              <a:rPr spc="180" dirty="0"/>
              <a:t> </a:t>
            </a:r>
            <a:r>
              <a:rPr spc="893" dirty="0"/>
              <a:t>BMP</a:t>
            </a:r>
            <a:r>
              <a:rPr spc="180" dirty="0"/>
              <a:t> </a:t>
            </a:r>
            <a:r>
              <a:rPr spc="459" dirty="0"/>
              <a:t>via</a:t>
            </a:r>
            <a:r>
              <a:rPr spc="180" dirty="0"/>
              <a:t> </a:t>
            </a:r>
            <a:r>
              <a:rPr spc="459" dirty="0" err="1"/>
              <a:t>SDL_SaveBMP</a:t>
            </a:r>
            <a:r>
              <a:rPr spc="459" dirty="0"/>
              <a:t>()</a:t>
            </a:r>
          </a:p>
          <a:p>
            <a:pPr indent="575944">
              <a:spcBef>
                <a:spcPts val="800"/>
              </a:spcBef>
              <a:defRPr sz="4600" spc="66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Keeps</a:t>
            </a:r>
            <a:r>
              <a:rPr spc="195" dirty="0"/>
              <a:t> </a:t>
            </a:r>
            <a:r>
              <a:rPr spc="818" dirty="0"/>
              <a:t>things</a:t>
            </a:r>
            <a:r>
              <a:rPr spc="195" dirty="0"/>
              <a:t> </a:t>
            </a:r>
            <a:r>
              <a:rPr spc="850" dirty="0"/>
              <a:t>lightweight</a:t>
            </a:r>
            <a:r>
              <a:rPr spc="195" dirty="0"/>
              <a:t> </a:t>
            </a:r>
            <a:r>
              <a:rPr spc="715" dirty="0"/>
              <a:t>and</a:t>
            </a:r>
            <a:r>
              <a:rPr spc="195" dirty="0"/>
              <a:t> </a:t>
            </a:r>
            <a:r>
              <a:rPr spc="465" dirty="0"/>
              <a:t>SDL-</a:t>
            </a:r>
            <a:r>
              <a:rPr spc="670" dirty="0"/>
              <a:t>native</a:t>
            </a:r>
          </a:p>
        </p:txBody>
      </p:sp>
      <p:sp>
        <p:nvSpPr>
          <p:cNvPr id="211" name="object 6"/>
          <p:cNvSpPr txBox="1"/>
          <p:nvPr/>
        </p:nvSpPr>
        <p:spPr>
          <a:xfrm>
            <a:off x="96055" y="9768189"/>
            <a:ext cx="182331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212" name="object 7"/>
          <p:cNvSpPr txBox="1">
            <a:spLocks noGrp="1"/>
          </p:cNvSpPr>
          <p:nvPr>
            <p:ph type="title"/>
          </p:nvPr>
        </p:nvSpPr>
        <p:spPr>
          <a:xfrm>
            <a:off x="124966" y="-138655"/>
            <a:ext cx="15312678" cy="2582037"/>
          </a:xfrm>
          <a:prstGeom prst="rect">
            <a:avLst/>
          </a:prstGeom>
        </p:spPr>
        <p:txBody>
          <a:bodyPr/>
          <a:lstStyle/>
          <a:p>
            <a:pPr indent="3830320">
              <a:defRPr sz="6500" spc="2800">
                <a:solidFill>
                  <a:srgbClr val="B0B5A7"/>
                </a:solidFill>
              </a:defRPr>
            </a:pPr>
            <a:r>
              <a:t>File</a:t>
            </a:r>
            <a:r>
              <a:rPr spc="900"/>
              <a:t> </a:t>
            </a:r>
            <a:r>
              <a:rPr spc="2000"/>
              <a:t>Operations</a:t>
            </a:r>
          </a:p>
        </p:txBody>
      </p:sp>
      <p:grpSp>
        <p:nvGrpSpPr>
          <p:cNvPr id="218" name="object 8"/>
          <p:cNvGrpSpPr/>
          <p:nvPr/>
        </p:nvGrpSpPr>
        <p:grpSpPr>
          <a:xfrm>
            <a:off x="557946" y="2886780"/>
            <a:ext cx="2720791" cy="5144839"/>
            <a:chOff x="0" y="0"/>
            <a:chExt cx="2720791" cy="5144837"/>
          </a:xfrm>
        </p:grpSpPr>
        <p:sp>
          <p:nvSpPr>
            <p:cNvPr id="213" name="Shape"/>
            <p:cNvSpPr/>
            <p:nvPr/>
          </p:nvSpPr>
          <p:spPr>
            <a:xfrm>
              <a:off x="0" y="0"/>
              <a:ext cx="298008" cy="298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050" y="7386"/>
                  </a:lnTo>
                  <a:lnTo>
                    <a:pt x="19517" y="4422"/>
                  </a:lnTo>
                  <a:lnTo>
                    <a:pt x="17179" y="2084"/>
                  </a:lnTo>
                  <a:lnTo>
                    <a:pt x="14214" y="550"/>
                  </a:lnTo>
                  <a:lnTo>
                    <a:pt x="10800" y="0"/>
                  </a:lnTo>
                  <a:lnTo>
                    <a:pt x="7386" y="550"/>
                  </a:lnTo>
                  <a:lnTo>
                    <a:pt x="4422" y="2084"/>
                  </a:lnTo>
                  <a:lnTo>
                    <a:pt x="2084" y="4422"/>
                  </a:lnTo>
                  <a:lnTo>
                    <a:pt x="551" y="7386"/>
                  </a:lnTo>
                  <a:lnTo>
                    <a:pt x="0" y="10800"/>
                  </a:lnTo>
                  <a:lnTo>
                    <a:pt x="551" y="14214"/>
                  </a:lnTo>
                  <a:lnTo>
                    <a:pt x="2084" y="17179"/>
                  </a:lnTo>
                  <a:lnTo>
                    <a:pt x="4422" y="19516"/>
                  </a:lnTo>
                  <a:lnTo>
                    <a:pt x="7386" y="21050"/>
                  </a:lnTo>
                  <a:lnTo>
                    <a:pt x="10800" y="21600"/>
                  </a:lnTo>
                  <a:lnTo>
                    <a:pt x="14214" y="21050"/>
                  </a:lnTo>
                  <a:lnTo>
                    <a:pt x="17179" y="19516"/>
                  </a:lnTo>
                  <a:lnTo>
                    <a:pt x="19517" y="17179"/>
                  </a:lnTo>
                  <a:lnTo>
                    <a:pt x="21050" y="14214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4" name="Shape"/>
            <p:cNvSpPr/>
            <p:nvPr/>
          </p:nvSpPr>
          <p:spPr>
            <a:xfrm>
              <a:off x="532675" y="4799380"/>
              <a:ext cx="345456" cy="345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6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6" y="18436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215" name="Shape"/>
            <p:cNvSpPr/>
            <p:nvPr/>
          </p:nvSpPr>
          <p:spPr>
            <a:xfrm>
              <a:off x="643470" y="1521703"/>
              <a:ext cx="345457" cy="34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6" y="3164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4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6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6" name="Shape"/>
            <p:cNvSpPr/>
            <p:nvPr/>
          </p:nvSpPr>
          <p:spPr>
            <a:xfrm>
              <a:off x="2375332" y="3071523"/>
              <a:ext cx="345457" cy="345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4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4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7" name="Shape"/>
            <p:cNvSpPr/>
            <p:nvPr/>
          </p:nvSpPr>
          <p:spPr>
            <a:xfrm>
              <a:off x="2375332" y="3834157"/>
              <a:ext cx="345459" cy="345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6" y="3163"/>
                  </a:lnTo>
                  <a:lnTo>
                    <a:pt x="16250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4" y="16251"/>
                  </a:lnTo>
                  <a:lnTo>
                    <a:pt x="3163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0" y="20125"/>
                  </a:lnTo>
                  <a:lnTo>
                    <a:pt x="18436" y="18436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l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8288005" cy="10287000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221" name="object 3"/>
          <p:cNvSpPr txBox="1"/>
          <p:nvPr/>
        </p:nvSpPr>
        <p:spPr>
          <a:xfrm>
            <a:off x="259229" y="5170932"/>
            <a:ext cx="16657960" cy="5140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670810" indent="1228088" algn="just">
              <a:lnSpc>
                <a:spcPct val="115100"/>
              </a:lnSpc>
              <a:spcBef>
                <a:spcPts val="100"/>
              </a:spcBef>
              <a:defRPr sz="3800" spc="83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Structuring</a:t>
            </a:r>
            <a:r>
              <a:rPr spc="150"/>
              <a:t> </a:t>
            </a:r>
            <a:r>
              <a:rPr spc="735"/>
              <a:t>state</a:t>
            </a:r>
            <a:r>
              <a:rPr spc="150"/>
              <a:t> </a:t>
            </a:r>
            <a:r>
              <a:t>cleanly</a:t>
            </a:r>
            <a:r>
              <a:rPr spc="155"/>
              <a:t> </a:t>
            </a:r>
            <a:r>
              <a:rPr spc="739"/>
              <a:t>without</a:t>
            </a:r>
            <a:r>
              <a:rPr spc="150"/>
              <a:t> </a:t>
            </a:r>
            <a:r>
              <a:rPr spc="375"/>
              <a:t>OOP. </a:t>
            </a:r>
          </a:p>
          <a:p>
            <a:pPr marR="2670810" indent="1228088" algn="just">
              <a:lnSpc>
                <a:spcPct val="115100"/>
              </a:lnSpc>
              <a:spcBef>
                <a:spcPts val="100"/>
              </a:spcBef>
              <a:defRPr sz="3800" spc="83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pc="375"/>
              <a:t>     </a:t>
            </a:r>
            <a:r>
              <a:rPr spc="674"/>
              <a:t>Handling</a:t>
            </a:r>
            <a:r>
              <a:rPr spc="150"/>
              <a:t> </a:t>
            </a:r>
            <a:r>
              <a:rPr spc="320"/>
              <a:t>UI</a:t>
            </a:r>
            <a:r>
              <a:rPr spc="150"/>
              <a:t> </a:t>
            </a:r>
            <a:r>
              <a:rPr spc="739"/>
              <a:t>without</a:t>
            </a:r>
            <a:r>
              <a:rPr spc="150"/>
              <a:t> </a:t>
            </a:r>
            <a:r>
              <a:rPr spc="430"/>
              <a:t>a</a:t>
            </a:r>
            <a:r>
              <a:rPr spc="150"/>
              <a:t> </a:t>
            </a:r>
            <a:r>
              <a:rPr spc="320"/>
              <a:t>UI</a:t>
            </a:r>
            <a:r>
              <a:rPr spc="150"/>
              <a:t> </a:t>
            </a:r>
            <a:r>
              <a:rPr spc="715"/>
              <a:t>framework </a:t>
            </a:r>
          </a:p>
          <a:p>
            <a:pPr marR="2670810" indent="1228088" algn="just">
              <a:lnSpc>
                <a:spcPct val="115100"/>
              </a:lnSpc>
              <a:spcBef>
                <a:spcPts val="100"/>
              </a:spcBef>
              <a:defRPr sz="3800" spc="83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pc="715"/>
              <a:t>    </a:t>
            </a:r>
            <a:r>
              <a:rPr spc="530"/>
              <a:t>Managing</a:t>
            </a:r>
            <a:r>
              <a:rPr spc="145"/>
              <a:t> </a:t>
            </a:r>
            <a:r>
              <a:rPr spc="595"/>
              <a:t>undo/redo</a:t>
            </a:r>
            <a:r>
              <a:rPr spc="145"/>
              <a:t> </a:t>
            </a:r>
            <a:r>
              <a:rPr spc="735"/>
              <a:t>efficiently</a:t>
            </a:r>
          </a:p>
          <a:p>
            <a:pPr marL="395602" marR="2644138" indent="899797" algn="just">
              <a:lnSpc>
                <a:spcPct val="115100"/>
              </a:lnSpc>
              <a:defRPr sz="3800" spc="68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Learned</a:t>
            </a:r>
            <a:r>
              <a:rPr spc="145"/>
              <a:t> </a:t>
            </a:r>
            <a:r>
              <a:rPr spc="430"/>
              <a:t>a</a:t>
            </a:r>
            <a:r>
              <a:rPr spc="145"/>
              <a:t> </a:t>
            </a:r>
            <a:r>
              <a:rPr spc="1105"/>
              <a:t>lot</a:t>
            </a:r>
            <a:r>
              <a:rPr spc="145"/>
              <a:t> </a:t>
            </a:r>
            <a:r>
              <a:rPr spc="715"/>
              <a:t>about</a:t>
            </a:r>
            <a:r>
              <a:rPr spc="145"/>
              <a:t> </a:t>
            </a:r>
            <a:r>
              <a:rPr spc="640"/>
              <a:t>real-</a:t>
            </a:r>
            <a:r>
              <a:rPr spc="340"/>
              <a:t>time</a:t>
            </a:r>
            <a:r>
              <a:rPr spc="145"/>
              <a:t> </a:t>
            </a:r>
            <a:r>
              <a:rPr spc="695"/>
              <a:t>rendering </a:t>
            </a:r>
            <a:r>
              <a:rPr spc="605"/>
              <a:t>&amp;</a:t>
            </a:r>
            <a:r>
              <a:rPr spc="140"/>
              <a:t> </a:t>
            </a:r>
            <a:r>
              <a:rPr spc="665"/>
              <a:t>SDL</a:t>
            </a:r>
            <a:r>
              <a:rPr spc="140"/>
              <a:t> </a:t>
            </a:r>
            <a:r>
              <a:rPr spc="640"/>
              <a:t>events</a:t>
            </a:r>
          </a:p>
          <a:p>
            <a:pPr>
              <a:spcBef>
                <a:spcPts val="1900"/>
              </a:spcBef>
              <a:defRPr sz="3800">
                <a:latin typeface="Verdana"/>
                <a:ea typeface="Verdana"/>
                <a:cs typeface="Verdana"/>
                <a:sym typeface="Verdana"/>
              </a:defRPr>
            </a:pPr>
            <a:endParaRPr spc="640"/>
          </a:p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grpSp>
        <p:nvGrpSpPr>
          <p:cNvPr id="227" name="object 4"/>
          <p:cNvGrpSpPr/>
          <p:nvPr/>
        </p:nvGrpSpPr>
        <p:grpSpPr>
          <a:xfrm>
            <a:off x="84414" y="-379923"/>
            <a:ext cx="15453368" cy="8099801"/>
            <a:chOff x="-1" y="0"/>
            <a:chExt cx="15453366" cy="8099800"/>
          </a:xfrm>
        </p:grpSpPr>
        <p:pic>
          <p:nvPicPr>
            <p:cNvPr id="222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1"/>
              <a:ext cx="15453368" cy="25481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Shape"/>
            <p:cNvSpPr/>
            <p:nvPr/>
          </p:nvSpPr>
          <p:spPr>
            <a:xfrm>
              <a:off x="875766" y="7730364"/>
              <a:ext cx="369434" cy="369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5"/>
                  </a:lnTo>
                  <a:lnTo>
                    <a:pt x="10800" y="0"/>
                  </a:lnTo>
                  <a:lnTo>
                    <a:pt x="7929" y="385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5"/>
                  </a:lnTo>
                  <a:lnTo>
                    <a:pt x="10800" y="21600"/>
                  </a:lnTo>
                  <a:lnTo>
                    <a:pt x="13671" y="21215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4" name="Shape"/>
            <p:cNvSpPr/>
            <p:nvPr/>
          </p:nvSpPr>
          <p:spPr>
            <a:xfrm>
              <a:off x="837666" y="5686082"/>
              <a:ext cx="369434" cy="369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5"/>
                  </a:lnTo>
                  <a:lnTo>
                    <a:pt x="10800" y="21600"/>
                  </a:lnTo>
                  <a:lnTo>
                    <a:pt x="13671" y="21215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5" name="Shape"/>
            <p:cNvSpPr/>
            <p:nvPr/>
          </p:nvSpPr>
          <p:spPr>
            <a:xfrm>
              <a:off x="1947113" y="7049732"/>
              <a:ext cx="369437" cy="369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6" name="Shape"/>
            <p:cNvSpPr/>
            <p:nvPr/>
          </p:nvSpPr>
          <p:spPr>
            <a:xfrm>
              <a:off x="1997913" y="6396748"/>
              <a:ext cx="369437" cy="369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object 2" descr="object 2"/>
          <p:cNvPicPr>
            <a:picLocks noChangeAspect="1"/>
          </p:cNvPicPr>
          <p:nvPr/>
        </p:nvPicPr>
        <p:blipFill>
          <a:blip r:embed="rId2">
            <a:alphaModFix amt="59776"/>
          </a:blip>
          <a:stretch>
            <a:fillRect/>
          </a:stretch>
        </p:blipFill>
        <p:spPr>
          <a:xfrm>
            <a:off x="0" y="0"/>
            <a:ext cx="18287999" cy="1016317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object 3"/>
          <p:cNvSpPr txBox="1"/>
          <p:nvPr/>
        </p:nvSpPr>
        <p:spPr>
          <a:xfrm>
            <a:off x="347803" y="2192258"/>
            <a:ext cx="16659862" cy="818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1539218" algn="ctr">
              <a:spcBef>
                <a:spcPts val="100"/>
              </a:spcBef>
              <a:defRPr sz="2900" spc="71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Layer</a:t>
            </a:r>
            <a:r>
              <a:rPr spc="275" dirty="0"/>
              <a:t> </a:t>
            </a:r>
            <a:r>
              <a:rPr spc="665" dirty="0"/>
              <a:t>switching</a:t>
            </a:r>
          </a:p>
          <a:p>
            <a:pPr marR="12275184" indent="735965" algn="ctr">
              <a:lnSpc>
                <a:spcPct val="231999"/>
              </a:lnSpc>
              <a:defRPr sz="2900" spc="509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Frame-</a:t>
            </a:r>
            <a:r>
              <a:rPr spc="355" dirty="0"/>
              <a:t>by-</a:t>
            </a:r>
            <a:r>
              <a:rPr spc="645" dirty="0"/>
              <a:t>frame A</a:t>
            </a:r>
            <a:r>
              <a:rPr spc="540" dirty="0"/>
              <a:t>nimation</a:t>
            </a:r>
          </a:p>
          <a:p>
            <a:pPr>
              <a:spcBef>
                <a:spcPts val="1200"/>
              </a:spcBef>
              <a:defRPr sz="2900">
                <a:latin typeface="Trebuchet MS"/>
                <a:ea typeface="Trebuchet MS"/>
                <a:cs typeface="Trebuchet MS"/>
                <a:sym typeface="Trebuchet MS"/>
              </a:defRPr>
            </a:pPr>
            <a:endParaRPr spc="540" dirty="0"/>
          </a:p>
          <a:p>
            <a:pPr marR="11539218" algn="ctr">
              <a:defRPr sz="2900" spc="77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Custom</a:t>
            </a:r>
            <a:r>
              <a:rPr spc="275" dirty="0"/>
              <a:t> </a:t>
            </a:r>
            <a:r>
              <a:rPr spc="964" dirty="0"/>
              <a:t>color</a:t>
            </a:r>
            <a:r>
              <a:rPr spc="275" dirty="0"/>
              <a:t> </a:t>
            </a:r>
            <a:r>
              <a:rPr spc="645" dirty="0"/>
              <a:t>picker</a:t>
            </a:r>
          </a:p>
          <a:p>
            <a:pPr marR="11539218" algn="ctr">
              <a:defRPr sz="2900" spc="77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pc="645" dirty="0"/>
          </a:p>
          <a:p>
            <a:pPr marR="11539218" algn="ctr">
              <a:defRPr sz="2900" spc="77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pc="645" dirty="0"/>
          </a:p>
          <a:p>
            <a:pPr marR="2428238" indent="949325">
              <a:lnSpc>
                <a:spcPct val="234500"/>
              </a:lnSpc>
              <a:spcBef>
                <a:spcPts val="200"/>
              </a:spcBef>
              <a:tabLst>
                <a:tab pos="3086100" algn="l"/>
              </a:tabLst>
              <a:defRPr sz="3700" spc="-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dirty="0"/>
              <a:t>Maybe</a:t>
            </a:r>
            <a:r>
              <a:rPr spc="-310" dirty="0"/>
              <a:t> </a:t>
            </a:r>
            <a:r>
              <a:rPr spc="-50" dirty="0"/>
              <a:t>:</a:t>
            </a:r>
            <a:r>
              <a:rPr spc="0" dirty="0"/>
              <a:t>	</a:t>
            </a:r>
            <a:r>
              <a:rPr spc="-245" dirty="0"/>
              <a:t>migrate</a:t>
            </a:r>
            <a:r>
              <a:rPr spc="-310" dirty="0"/>
              <a:t> </a:t>
            </a:r>
            <a:r>
              <a:rPr spc="-135" dirty="0"/>
              <a:t>to</a:t>
            </a:r>
            <a:r>
              <a:rPr spc="-310" dirty="0"/>
              <a:t> </a:t>
            </a:r>
            <a:r>
              <a:rPr spc="-245" dirty="0" err="1"/>
              <a:t>WebAssembly</a:t>
            </a:r>
            <a:r>
              <a:rPr spc="-305" dirty="0"/>
              <a:t> </a:t>
            </a:r>
            <a:r>
              <a:rPr spc="-80" dirty="0"/>
              <a:t>for</a:t>
            </a:r>
            <a:r>
              <a:rPr spc="-310" dirty="0"/>
              <a:t> </a:t>
            </a:r>
            <a:r>
              <a:rPr spc="-250" dirty="0"/>
              <a:t>browser</a:t>
            </a:r>
            <a:r>
              <a:rPr spc="-310" dirty="0"/>
              <a:t> </a:t>
            </a:r>
            <a:r>
              <a:rPr spc="-10" dirty="0"/>
              <a:t>version </a:t>
            </a:r>
            <a:r>
              <a:rPr spc="-130" dirty="0"/>
              <a:t>Modularize:</a:t>
            </a:r>
            <a:r>
              <a:rPr spc="180" dirty="0"/>
              <a:t> </a:t>
            </a:r>
            <a:r>
              <a:rPr spc="-260" dirty="0"/>
              <a:t>break</a:t>
            </a:r>
            <a:r>
              <a:rPr spc="-355" dirty="0"/>
              <a:t> </a:t>
            </a:r>
            <a:r>
              <a:rPr spc="-240" dirty="0"/>
              <a:t>down</a:t>
            </a:r>
            <a:r>
              <a:rPr spc="-355" dirty="0"/>
              <a:t> </a:t>
            </a:r>
            <a:r>
              <a:rPr spc="-149" dirty="0"/>
              <a:t>into</a:t>
            </a:r>
            <a:r>
              <a:rPr spc="-355" dirty="0"/>
              <a:t> </a:t>
            </a:r>
            <a:r>
              <a:rPr spc="-225" dirty="0"/>
              <a:t>smaller</a:t>
            </a:r>
            <a:r>
              <a:rPr spc="-355" dirty="0"/>
              <a:t> </a:t>
            </a:r>
            <a:r>
              <a:rPr dirty="0"/>
              <a:t>files</a:t>
            </a:r>
            <a:r>
              <a:rPr spc="-355" dirty="0"/>
              <a:t> </a:t>
            </a:r>
            <a:r>
              <a:rPr spc="-80" dirty="0"/>
              <a:t>for</a:t>
            </a:r>
            <a:r>
              <a:rPr spc="-355" dirty="0"/>
              <a:t> </a:t>
            </a:r>
            <a:r>
              <a:rPr spc="-135" dirty="0"/>
              <a:t>maintainability</a:t>
            </a:r>
          </a:p>
          <a:p>
            <a:pPr indent="13970">
              <a:lnSpc>
                <a:spcPts val="3400"/>
              </a:lnSpc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PROJECT</a:t>
            </a:r>
            <a:r>
              <a:rPr spc="-114" dirty="0"/>
              <a:t> </a:t>
            </a:r>
            <a:r>
              <a:rPr dirty="0"/>
              <a:t>6</a:t>
            </a:r>
            <a:r>
              <a:rPr spc="-114" dirty="0"/>
              <a:t> </a:t>
            </a:r>
            <a:r>
              <a:rPr dirty="0"/>
              <a:t>JAMIL</a:t>
            </a:r>
            <a:r>
              <a:rPr spc="-110" dirty="0"/>
              <a:t> </a:t>
            </a:r>
            <a:r>
              <a:rPr dirty="0"/>
              <a:t>KABIR</a:t>
            </a:r>
            <a:r>
              <a:rPr spc="-114" dirty="0"/>
              <a:t> </a:t>
            </a:r>
            <a:r>
              <a:rPr dirty="0"/>
              <a:t>HRIDOY</a:t>
            </a:r>
            <a:r>
              <a:rPr spc="-110" dirty="0"/>
              <a:t> </a:t>
            </a:r>
            <a:r>
              <a:rPr dirty="0"/>
              <a:t>NAFIS</a:t>
            </a:r>
            <a:r>
              <a:rPr spc="-114" dirty="0"/>
              <a:t> </a:t>
            </a:r>
            <a:r>
              <a:rPr dirty="0"/>
              <a:t>UL</a:t>
            </a:r>
            <a:r>
              <a:rPr spc="-110" dirty="0"/>
              <a:t> </a:t>
            </a:r>
            <a:r>
              <a:rPr dirty="0"/>
              <a:t>ISLAM</a:t>
            </a:r>
            <a:r>
              <a:rPr spc="-114" dirty="0"/>
              <a:t> </a:t>
            </a:r>
            <a:r>
              <a:rPr dirty="0"/>
              <a:t>NAFIS</a:t>
            </a:r>
            <a:r>
              <a:rPr spc="-110" dirty="0"/>
              <a:t> </a:t>
            </a:r>
            <a:r>
              <a:rPr dirty="0"/>
              <a:t>MD.</a:t>
            </a:r>
            <a:r>
              <a:rPr spc="-114" dirty="0"/>
              <a:t> </a:t>
            </a:r>
            <a:r>
              <a:rPr dirty="0"/>
              <a:t>SHAIFUL</a:t>
            </a:r>
            <a:r>
              <a:rPr spc="-110" dirty="0"/>
              <a:t> </a:t>
            </a:r>
            <a:r>
              <a:rPr dirty="0"/>
              <a:t>ISLAM</a:t>
            </a:r>
            <a:r>
              <a:rPr spc="-114" dirty="0"/>
              <a:t> </a:t>
            </a:r>
            <a:r>
              <a:rPr dirty="0"/>
              <a:t>SALMAN</a:t>
            </a:r>
            <a:r>
              <a:rPr spc="-110" dirty="0"/>
              <a:t> </a:t>
            </a:r>
            <a:r>
              <a:rPr spc="-10" dirty="0"/>
              <a:t>FARSY</a:t>
            </a:r>
          </a:p>
        </p:txBody>
      </p:sp>
      <p:sp>
        <p:nvSpPr>
          <p:cNvPr id="231" name="object 4"/>
          <p:cNvSpPr txBox="1">
            <a:spLocks noGrp="1"/>
          </p:cNvSpPr>
          <p:nvPr>
            <p:ph type="title"/>
          </p:nvPr>
        </p:nvSpPr>
        <p:spPr>
          <a:xfrm>
            <a:off x="124966" y="-138655"/>
            <a:ext cx="15312678" cy="2582037"/>
          </a:xfrm>
          <a:prstGeom prst="rect">
            <a:avLst/>
          </a:prstGeom>
        </p:spPr>
        <p:txBody>
          <a:bodyPr/>
          <a:lstStyle/>
          <a:p>
            <a:pPr indent="12700">
              <a:defRPr spc="1300"/>
            </a:pPr>
            <a:r>
              <a:t>Future</a:t>
            </a:r>
            <a:r>
              <a:rPr spc="600"/>
              <a:t> </a:t>
            </a:r>
            <a:r>
              <a:rPr spc="800"/>
              <a:t>Work</a:t>
            </a:r>
            <a:r>
              <a:rPr spc="600"/>
              <a:t> </a:t>
            </a:r>
            <a:r>
              <a:rPr spc="500"/>
              <a:t>Add:</a:t>
            </a:r>
          </a:p>
        </p:txBody>
      </p:sp>
      <p:pic>
        <p:nvPicPr>
          <p:cNvPr id="232" name="object 6" descr="objec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4" y="2298557"/>
            <a:ext cx="228586" cy="22858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"/>
          <p:cNvSpPr/>
          <p:nvPr/>
        </p:nvSpPr>
        <p:spPr>
          <a:xfrm>
            <a:off x="19246" y="5406443"/>
            <a:ext cx="297997" cy="297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050" y="7387"/>
                </a:lnTo>
                <a:lnTo>
                  <a:pt x="19517" y="4421"/>
                </a:lnTo>
                <a:lnTo>
                  <a:pt x="17179" y="2083"/>
                </a:lnTo>
                <a:lnTo>
                  <a:pt x="14213" y="551"/>
                </a:lnTo>
                <a:lnTo>
                  <a:pt x="10800" y="0"/>
                </a:lnTo>
                <a:lnTo>
                  <a:pt x="7387" y="551"/>
                </a:lnTo>
                <a:lnTo>
                  <a:pt x="4421" y="2083"/>
                </a:lnTo>
                <a:lnTo>
                  <a:pt x="2083" y="4421"/>
                </a:lnTo>
                <a:lnTo>
                  <a:pt x="550" y="7387"/>
                </a:lnTo>
                <a:lnTo>
                  <a:pt x="0" y="10800"/>
                </a:lnTo>
                <a:lnTo>
                  <a:pt x="550" y="14213"/>
                </a:lnTo>
                <a:lnTo>
                  <a:pt x="2083" y="17179"/>
                </a:lnTo>
                <a:lnTo>
                  <a:pt x="4421" y="19517"/>
                </a:lnTo>
                <a:lnTo>
                  <a:pt x="7387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9" y="19517"/>
                </a:lnTo>
                <a:lnTo>
                  <a:pt x="19517" y="17179"/>
                </a:lnTo>
                <a:lnTo>
                  <a:pt x="21050" y="14213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4" name="Shape"/>
          <p:cNvSpPr/>
          <p:nvPr/>
        </p:nvSpPr>
        <p:spPr>
          <a:xfrm>
            <a:off x="-9505" y="8680224"/>
            <a:ext cx="298009" cy="298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050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4" y="550"/>
                </a:lnTo>
                <a:lnTo>
                  <a:pt x="10800" y="0"/>
                </a:lnTo>
                <a:lnTo>
                  <a:pt x="7386" y="550"/>
                </a:lnTo>
                <a:lnTo>
                  <a:pt x="4421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4"/>
                </a:lnTo>
                <a:lnTo>
                  <a:pt x="2084" y="17179"/>
                </a:lnTo>
                <a:lnTo>
                  <a:pt x="4421" y="19516"/>
                </a:lnTo>
                <a:lnTo>
                  <a:pt x="7386" y="21050"/>
                </a:lnTo>
                <a:lnTo>
                  <a:pt x="10800" y="21600"/>
                </a:lnTo>
                <a:lnTo>
                  <a:pt x="14214" y="21050"/>
                </a:lnTo>
                <a:lnTo>
                  <a:pt x="17178" y="19516"/>
                </a:lnTo>
                <a:lnTo>
                  <a:pt x="19516" y="17179"/>
                </a:lnTo>
                <a:lnTo>
                  <a:pt x="21050" y="14214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5" name="Shape"/>
          <p:cNvSpPr/>
          <p:nvPr/>
        </p:nvSpPr>
        <p:spPr>
          <a:xfrm>
            <a:off x="982324" y="4144319"/>
            <a:ext cx="298011" cy="298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050" y="7386"/>
                </a:lnTo>
                <a:lnTo>
                  <a:pt x="19516" y="4421"/>
                </a:lnTo>
                <a:lnTo>
                  <a:pt x="17179" y="2083"/>
                </a:lnTo>
                <a:lnTo>
                  <a:pt x="14214" y="550"/>
                </a:lnTo>
                <a:lnTo>
                  <a:pt x="10800" y="0"/>
                </a:lnTo>
                <a:lnTo>
                  <a:pt x="7386" y="550"/>
                </a:lnTo>
                <a:lnTo>
                  <a:pt x="4422" y="2083"/>
                </a:lnTo>
                <a:lnTo>
                  <a:pt x="2084" y="4421"/>
                </a:lnTo>
                <a:lnTo>
                  <a:pt x="550" y="7386"/>
                </a:lnTo>
                <a:lnTo>
                  <a:pt x="0" y="10800"/>
                </a:lnTo>
                <a:lnTo>
                  <a:pt x="550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4" y="21049"/>
                </a:lnTo>
                <a:lnTo>
                  <a:pt x="17179" y="19516"/>
                </a:lnTo>
                <a:lnTo>
                  <a:pt x="19516" y="17178"/>
                </a:lnTo>
                <a:lnTo>
                  <a:pt x="21050" y="14213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36" name="Shape"/>
          <p:cNvSpPr/>
          <p:nvPr/>
        </p:nvSpPr>
        <p:spPr>
          <a:xfrm>
            <a:off x="856530" y="7273322"/>
            <a:ext cx="297999" cy="298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049" y="7386"/>
                </a:lnTo>
                <a:lnTo>
                  <a:pt x="19517" y="4422"/>
                </a:lnTo>
                <a:lnTo>
                  <a:pt x="17178" y="2084"/>
                </a:lnTo>
                <a:lnTo>
                  <a:pt x="14213" y="550"/>
                </a:lnTo>
                <a:lnTo>
                  <a:pt x="10800" y="0"/>
                </a:lnTo>
                <a:lnTo>
                  <a:pt x="7387" y="550"/>
                </a:lnTo>
                <a:lnTo>
                  <a:pt x="4421" y="2084"/>
                </a:lnTo>
                <a:lnTo>
                  <a:pt x="2083" y="4422"/>
                </a:lnTo>
                <a:lnTo>
                  <a:pt x="550" y="7386"/>
                </a:lnTo>
                <a:lnTo>
                  <a:pt x="0" y="10800"/>
                </a:lnTo>
                <a:lnTo>
                  <a:pt x="550" y="14214"/>
                </a:lnTo>
                <a:lnTo>
                  <a:pt x="2083" y="17179"/>
                </a:lnTo>
                <a:lnTo>
                  <a:pt x="4421" y="19516"/>
                </a:lnTo>
                <a:lnTo>
                  <a:pt x="7387" y="21050"/>
                </a:lnTo>
                <a:lnTo>
                  <a:pt x="10800" y="21600"/>
                </a:lnTo>
                <a:lnTo>
                  <a:pt x="14213" y="21050"/>
                </a:lnTo>
                <a:lnTo>
                  <a:pt x="17178" y="19516"/>
                </a:lnTo>
                <a:lnTo>
                  <a:pt x="19517" y="17179"/>
                </a:lnTo>
                <a:lnTo>
                  <a:pt x="21049" y="14214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37" name="Shape"/>
          <p:cNvSpPr/>
          <p:nvPr/>
        </p:nvSpPr>
        <p:spPr>
          <a:xfrm>
            <a:off x="742237" y="3144846"/>
            <a:ext cx="298012" cy="298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050" y="7386"/>
                </a:lnTo>
                <a:lnTo>
                  <a:pt x="19516" y="4422"/>
                </a:lnTo>
                <a:lnTo>
                  <a:pt x="17179" y="2084"/>
                </a:lnTo>
                <a:lnTo>
                  <a:pt x="14214" y="550"/>
                </a:lnTo>
                <a:lnTo>
                  <a:pt x="10801" y="0"/>
                </a:lnTo>
                <a:lnTo>
                  <a:pt x="7386" y="550"/>
                </a:lnTo>
                <a:lnTo>
                  <a:pt x="4422" y="2084"/>
                </a:lnTo>
                <a:lnTo>
                  <a:pt x="2084" y="4422"/>
                </a:lnTo>
                <a:lnTo>
                  <a:pt x="550" y="7386"/>
                </a:lnTo>
                <a:lnTo>
                  <a:pt x="0" y="10800"/>
                </a:lnTo>
                <a:lnTo>
                  <a:pt x="550" y="14214"/>
                </a:lnTo>
                <a:lnTo>
                  <a:pt x="2084" y="17179"/>
                </a:lnTo>
                <a:lnTo>
                  <a:pt x="4422" y="19516"/>
                </a:lnTo>
                <a:lnTo>
                  <a:pt x="7386" y="21050"/>
                </a:lnTo>
                <a:lnTo>
                  <a:pt x="10801" y="21600"/>
                </a:lnTo>
                <a:lnTo>
                  <a:pt x="14214" y="21050"/>
                </a:lnTo>
                <a:lnTo>
                  <a:pt x="17179" y="19516"/>
                </a:lnTo>
                <a:lnTo>
                  <a:pt x="19516" y="17179"/>
                </a:lnTo>
                <a:lnTo>
                  <a:pt x="21050" y="14214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bject 2"/>
          <p:cNvSpPr/>
          <p:nvPr/>
        </p:nvSpPr>
        <p:spPr>
          <a:xfrm>
            <a:off x="-2" y="-1"/>
            <a:ext cx="18288002" cy="10287001"/>
          </a:xfrm>
          <a:prstGeom prst="rect">
            <a:avLst/>
          </a:prstGeom>
          <a:solidFill>
            <a:srgbClr val="13151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40" name="object 62" descr="object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922" y="701648"/>
            <a:ext cx="3275080" cy="46529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object 63"/>
          <p:cNvGrpSpPr/>
          <p:nvPr/>
        </p:nvGrpSpPr>
        <p:grpSpPr>
          <a:xfrm>
            <a:off x="-4" y="1162515"/>
            <a:ext cx="18288008" cy="9123751"/>
            <a:chOff x="-1" y="-1"/>
            <a:chExt cx="18288006" cy="9123750"/>
          </a:xfrm>
        </p:grpSpPr>
        <p:sp>
          <p:nvSpPr>
            <p:cNvPr id="241" name="Shape"/>
            <p:cNvSpPr/>
            <p:nvPr/>
          </p:nvSpPr>
          <p:spPr>
            <a:xfrm>
              <a:off x="-2" y="7590852"/>
              <a:ext cx="10094336" cy="153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45"/>
                  </a:moveTo>
                  <a:lnTo>
                    <a:pt x="21585" y="761"/>
                  </a:lnTo>
                  <a:lnTo>
                    <a:pt x="21545" y="365"/>
                  </a:lnTo>
                  <a:lnTo>
                    <a:pt x="21485" y="98"/>
                  </a:lnTo>
                  <a:lnTo>
                    <a:pt x="21411" y="0"/>
                  </a:lnTo>
                  <a:lnTo>
                    <a:pt x="21349" y="69"/>
                  </a:lnTo>
                  <a:lnTo>
                    <a:pt x="21296" y="260"/>
                  </a:lnTo>
                  <a:lnTo>
                    <a:pt x="21255" y="550"/>
                  </a:lnTo>
                  <a:lnTo>
                    <a:pt x="21230" y="916"/>
                  </a:lnTo>
                  <a:lnTo>
                    <a:pt x="17780" y="916"/>
                  </a:lnTo>
                  <a:lnTo>
                    <a:pt x="16900" y="6709"/>
                  </a:lnTo>
                  <a:lnTo>
                    <a:pt x="16806" y="6709"/>
                  </a:lnTo>
                  <a:lnTo>
                    <a:pt x="16806" y="7330"/>
                  </a:lnTo>
                  <a:lnTo>
                    <a:pt x="16496" y="9372"/>
                  </a:lnTo>
                  <a:lnTo>
                    <a:pt x="15070" y="9372"/>
                  </a:lnTo>
                  <a:lnTo>
                    <a:pt x="15380" y="7330"/>
                  </a:lnTo>
                  <a:lnTo>
                    <a:pt x="16806" y="7330"/>
                  </a:lnTo>
                  <a:lnTo>
                    <a:pt x="16806" y="6709"/>
                  </a:lnTo>
                  <a:lnTo>
                    <a:pt x="15341" y="6709"/>
                  </a:lnTo>
                  <a:lnTo>
                    <a:pt x="14937" y="9372"/>
                  </a:lnTo>
                  <a:lnTo>
                    <a:pt x="14843" y="9372"/>
                  </a:lnTo>
                  <a:lnTo>
                    <a:pt x="14843" y="9992"/>
                  </a:lnTo>
                  <a:lnTo>
                    <a:pt x="14631" y="11389"/>
                  </a:lnTo>
                  <a:lnTo>
                    <a:pt x="12440" y="11389"/>
                  </a:lnTo>
                  <a:lnTo>
                    <a:pt x="12652" y="9992"/>
                  </a:lnTo>
                  <a:lnTo>
                    <a:pt x="14843" y="9992"/>
                  </a:lnTo>
                  <a:lnTo>
                    <a:pt x="14843" y="9372"/>
                  </a:lnTo>
                  <a:lnTo>
                    <a:pt x="12613" y="9372"/>
                  </a:lnTo>
                  <a:lnTo>
                    <a:pt x="12307" y="11389"/>
                  </a:lnTo>
                  <a:lnTo>
                    <a:pt x="12212" y="11389"/>
                  </a:lnTo>
                  <a:lnTo>
                    <a:pt x="12212" y="12010"/>
                  </a:lnTo>
                  <a:lnTo>
                    <a:pt x="11134" y="19113"/>
                  </a:lnTo>
                  <a:lnTo>
                    <a:pt x="8649" y="19113"/>
                  </a:lnTo>
                  <a:lnTo>
                    <a:pt x="9728" y="12010"/>
                  </a:lnTo>
                  <a:lnTo>
                    <a:pt x="12212" y="12010"/>
                  </a:lnTo>
                  <a:lnTo>
                    <a:pt x="12212" y="11389"/>
                  </a:lnTo>
                  <a:lnTo>
                    <a:pt x="9688" y="11389"/>
                  </a:lnTo>
                  <a:lnTo>
                    <a:pt x="8515" y="19113"/>
                  </a:lnTo>
                  <a:lnTo>
                    <a:pt x="249" y="19113"/>
                  </a:lnTo>
                  <a:lnTo>
                    <a:pt x="249" y="19734"/>
                  </a:lnTo>
                  <a:lnTo>
                    <a:pt x="8422" y="19734"/>
                  </a:lnTo>
                  <a:lnTo>
                    <a:pt x="8143" y="21566"/>
                  </a:lnTo>
                  <a:lnTo>
                    <a:pt x="0" y="21566"/>
                  </a:lnTo>
                  <a:lnTo>
                    <a:pt x="0" y="21600"/>
                  </a:lnTo>
                  <a:lnTo>
                    <a:pt x="8271" y="21600"/>
                  </a:lnTo>
                  <a:lnTo>
                    <a:pt x="8555" y="19734"/>
                  </a:lnTo>
                  <a:lnTo>
                    <a:pt x="11173" y="19734"/>
                  </a:lnTo>
                  <a:lnTo>
                    <a:pt x="12346" y="12010"/>
                  </a:lnTo>
                  <a:lnTo>
                    <a:pt x="14670" y="12010"/>
                  </a:lnTo>
                  <a:lnTo>
                    <a:pt x="14976" y="9992"/>
                  </a:lnTo>
                  <a:lnTo>
                    <a:pt x="16535" y="9992"/>
                  </a:lnTo>
                  <a:lnTo>
                    <a:pt x="16939" y="7330"/>
                  </a:lnTo>
                  <a:lnTo>
                    <a:pt x="19656" y="7330"/>
                  </a:lnTo>
                  <a:lnTo>
                    <a:pt x="19680" y="7709"/>
                  </a:lnTo>
                  <a:lnTo>
                    <a:pt x="19721" y="8011"/>
                  </a:lnTo>
                  <a:lnTo>
                    <a:pt x="19776" y="8210"/>
                  </a:lnTo>
                  <a:lnTo>
                    <a:pt x="19839" y="8282"/>
                  </a:lnTo>
                  <a:lnTo>
                    <a:pt x="19912" y="8185"/>
                  </a:lnTo>
                  <a:lnTo>
                    <a:pt x="19972" y="7919"/>
                  </a:lnTo>
                  <a:lnTo>
                    <a:pt x="20013" y="7524"/>
                  </a:lnTo>
                  <a:lnTo>
                    <a:pt x="20018" y="7330"/>
                  </a:lnTo>
                  <a:lnTo>
                    <a:pt x="20027" y="7041"/>
                  </a:lnTo>
                  <a:lnTo>
                    <a:pt x="20017" y="6712"/>
                  </a:lnTo>
                  <a:lnTo>
                    <a:pt x="20017" y="6709"/>
                  </a:lnTo>
                  <a:lnTo>
                    <a:pt x="20013" y="6557"/>
                  </a:lnTo>
                  <a:lnTo>
                    <a:pt x="19972" y="6162"/>
                  </a:lnTo>
                  <a:lnTo>
                    <a:pt x="19912" y="5896"/>
                  </a:lnTo>
                  <a:lnTo>
                    <a:pt x="19839" y="5799"/>
                  </a:lnTo>
                  <a:lnTo>
                    <a:pt x="19777" y="5867"/>
                  </a:lnTo>
                  <a:lnTo>
                    <a:pt x="19724" y="6058"/>
                  </a:lnTo>
                  <a:lnTo>
                    <a:pt x="19683" y="6347"/>
                  </a:lnTo>
                  <a:lnTo>
                    <a:pt x="19657" y="6712"/>
                  </a:lnTo>
                  <a:lnTo>
                    <a:pt x="17033" y="6712"/>
                  </a:lnTo>
                  <a:lnTo>
                    <a:pt x="17819" y="1540"/>
                  </a:lnTo>
                  <a:lnTo>
                    <a:pt x="21228" y="1540"/>
                  </a:lnTo>
                  <a:lnTo>
                    <a:pt x="21253" y="1917"/>
                  </a:lnTo>
                  <a:lnTo>
                    <a:pt x="21294" y="2217"/>
                  </a:lnTo>
                  <a:lnTo>
                    <a:pt x="21348" y="2415"/>
                  </a:lnTo>
                  <a:lnTo>
                    <a:pt x="21411" y="2486"/>
                  </a:lnTo>
                  <a:lnTo>
                    <a:pt x="21485" y="2389"/>
                  </a:lnTo>
                  <a:lnTo>
                    <a:pt x="21545" y="2123"/>
                  </a:lnTo>
                  <a:lnTo>
                    <a:pt x="21585" y="1728"/>
                  </a:lnTo>
                  <a:lnTo>
                    <a:pt x="21591" y="1540"/>
                  </a:lnTo>
                  <a:lnTo>
                    <a:pt x="21600" y="1245"/>
                  </a:lnTo>
                  <a:close/>
                </a:path>
              </a:pathLst>
            </a:custGeom>
            <a:solidFill>
              <a:srgbClr val="17A6EC">
                <a:alpha val="659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42" name="object 65" descr="object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2747" y="1592198"/>
              <a:ext cx="9835259" cy="7029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object 66" descr="object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2"/>
              <a:ext cx="9001130" cy="6210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5" name="object 67"/>
          <p:cNvSpPr txBox="1">
            <a:spLocks noGrp="1"/>
          </p:cNvSpPr>
          <p:nvPr>
            <p:ph type="title"/>
          </p:nvPr>
        </p:nvSpPr>
        <p:spPr>
          <a:xfrm>
            <a:off x="1279180" y="80676"/>
            <a:ext cx="12978132" cy="955039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5803900" algn="l"/>
                <a:tab pos="10236200" algn="l"/>
              </a:tabLst>
              <a:defRPr sz="6100" spc="1200"/>
            </a:pPr>
            <a:r>
              <a:t>PREVIOUS</a:t>
            </a:r>
            <a:r>
              <a:rPr spc="0"/>
              <a:t>	</a:t>
            </a:r>
            <a:r>
              <a:t>SAMPLE</a:t>
            </a:r>
            <a:r>
              <a:rPr spc="0"/>
              <a:t>	</a:t>
            </a:r>
            <a:r>
              <a:t>ARTS</a:t>
            </a:r>
          </a:p>
        </p:txBody>
      </p:sp>
      <p:sp>
        <p:nvSpPr>
          <p:cNvPr id="246" name="object 68"/>
          <p:cNvSpPr txBox="1"/>
          <p:nvPr/>
        </p:nvSpPr>
        <p:spPr>
          <a:xfrm>
            <a:off x="42024" y="9860870"/>
            <a:ext cx="18756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object 2"/>
          <p:cNvGrpSpPr/>
          <p:nvPr/>
        </p:nvGrpSpPr>
        <p:grpSpPr>
          <a:xfrm>
            <a:off x="70245" y="485513"/>
            <a:ext cx="12561076" cy="7979359"/>
            <a:chOff x="0" y="0"/>
            <a:chExt cx="12561074" cy="7979357"/>
          </a:xfrm>
        </p:grpSpPr>
        <p:pic>
          <p:nvPicPr>
            <p:cNvPr id="248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561075" cy="6596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658" y="6412915"/>
              <a:ext cx="8763199" cy="15664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object 5"/>
          <p:cNvSpPr txBox="1"/>
          <p:nvPr/>
        </p:nvSpPr>
        <p:spPr>
          <a:xfrm rot="16200000">
            <a:off x="-4122449" y="3800784"/>
            <a:ext cx="9609459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0"/>
              </a:spcBef>
              <a:defRPr sz="11900" spc="-8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Sample</a:t>
            </a:r>
            <a:r>
              <a:rPr spc="-1142"/>
              <a:t> </a:t>
            </a:r>
            <a:r>
              <a:rPr spc="-530"/>
              <a:t>Art</a:t>
            </a:r>
          </a:p>
        </p:txBody>
      </p:sp>
      <p:sp>
        <p:nvSpPr>
          <p:cNvPr id="252" name="object 6"/>
          <p:cNvSpPr txBox="1"/>
          <p:nvPr/>
        </p:nvSpPr>
        <p:spPr>
          <a:xfrm>
            <a:off x="-6644" y="9791793"/>
            <a:ext cx="19380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pic>
        <p:nvPicPr>
          <p:cNvPr id="253" name="object 7" descr="objec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1617" y="149209"/>
            <a:ext cx="5196845" cy="2889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shot (156) (1).png" descr="Screenshot (156)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321" y="122919"/>
            <a:ext cx="8514040" cy="9489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object 2"/>
          <p:cNvGrpSpPr/>
          <p:nvPr/>
        </p:nvGrpSpPr>
        <p:grpSpPr>
          <a:xfrm>
            <a:off x="-8" y="-6144"/>
            <a:ext cx="18288018" cy="10295282"/>
            <a:chOff x="-1" y="-1"/>
            <a:chExt cx="18288016" cy="10295281"/>
          </a:xfrm>
        </p:grpSpPr>
        <p:pic>
          <p:nvPicPr>
            <p:cNvPr id="256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136"/>
              <a:ext cx="18288009" cy="10287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6" name="object 4"/>
            <p:cNvGrpSpPr/>
            <p:nvPr/>
          </p:nvGrpSpPr>
          <p:grpSpPr>
            <a:xfrm>
              <a:off x="2317291" y="3200858"/>
              <a:ext cx="12630150" cy="4084558"/>
              <a:chOff x="-1" y="0"/>
              <a:chExt cx="12630148" cy="4084557"/>
            </a:xfrm>
          </p:grpSpPr>
          <p:sp>
            <p:nvSpPr>
              <p:cNvPr id="257" name="Rectangle"/>
              <p:cNvSpPr/>
              <p:nvPr/>
            </p:nvSpPr>
            <p:spPr>
              <a:xfrm>
                <a:off x="-2" y="4053756"/>
                <a:ext cx="152035" cy="30801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58" name="Shape"/>
              <p:cNvSpPr/>
              <p:nvPr/>
            </p:nvSpPr>
            <p:spPr>
              <a:xfrm>
                <a:off x="1485900" y="3712722"/>
                <a:ext cx="371478" cy="371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815"/>
                    </a:lnTo>
                    <a:lnTo>
                      <a:pt x="0" y="10815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59" name="Square"/>
              <p:cNvSpPr/>
              <p:nvPr/>
            </p:nvSpPr>
            <p:spPr>
              <a:xfrm>
                <a:off x="1857375" y="3527341"/>
                <a:ext cx="185741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0" name="Shape"/>
              <p:cNvSpPr/>
              <p:nvPr/>
            </p:nvSpPr>
            <p:spPr>
              <a:xfrm>
                <a:off x="2043112" y="3290332"/>
                <a:ext cx="371479" cy="237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705"/>
                    </a:moveTo>
                    <a:lnTo>
                      <a:pt x="10799" y="4705"/>
                    </a:lnTo>
                    <a:lnTo>
                      <a:pt x="10799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705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1" name="Square"/>
              <p:cNvSpPr/>
              <p:nvPr/>
            </p:nvSpPr>
            <p:spPr>
              <a:xfrm>
                <a:off x="3900489" y="3712722"/>
                <a:ext cx="185729" cy="18665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2" name="Square"/>
              <p:cNvSpPr/>
              <p:nvPr/>
            </p:nvSpPr>
            <p:spPr>
              <a:xfrm>
                <a:off x="5572127" y="928180"/>
                <a:ext cx="185729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3" name="Shape"/>
              <p:cNvSpPr/>
              <p:nvPr/>
            </p:nvSpPr>
            <p:spPr>
              <a:xfrm>
                <a:off x="4643439" y="1113562"/>
                <a:ext cx="1300167" cy="185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8514" y="0"/>
                    </a:lnTo>
                    <a:lnTo>
                      <a:pt x="18514" y="4327"/>
                    </a:lnTo>
                    <a:lnTo>
                      <a:pt x="15429" y="4327"/>
                    </a:lnTo>
                    <a:lnTo>
                      <a:pt x="15429" y="2171"/>
                    </a:lnTo>
                    <a:lnTo>
                      <a:pt x="9257" y="2171"/>
                    </a:lnTo>
                    <a:lnTo>
                      <a:pt x="9257" y="4327"/>
                    </a:lnTo>
                    <a:lnTo>
                      <a:pt x="12343" y="4327"/>
                    </a:lnTo>
                    <a:lnTo>
                      <a:pt x="12343" y="6484"/>
                    </a:lnTo>
                    <a:lnTo>
                      <a:pt x="15428" y="6484"/>
                    </a:lnTo>
                    <a:lnTo>
                      <a:pt x="15428" y="8640"/>
                    </a:lnTo>
                    <a:lnTo>
                      <a:pt x="12343" y="8640"/>
                    </a:lnTo>
                    <a:lnTo>
                      <a:pt x="12343" y="6484"/>
                    </a:lnTo>
                    <a:lnTo>
                      <a:pt x="9257" y="6484"/>
                    </a:lnTo>
                    <a:lnTo>
                      <a:pt x="9257" y="4327"/>
                    </a:lnTo>
                    <a:lnTo>
                      <a:pt x="6171" y="4327"/>
                    </a:lnTo>
                    <a:lnTo>
                      <a:pt x="6171" y="8640"/>
                    </a:lnTo>
                    <a:lnTo>
                      <a:pt x="9257" y="8640"/>
                    </a:lnTo>
                    <a:lnTo>
                      <a:pt x="9257" y="10796"/>
                    </a:lnTo>
                    <a:lnTo>
                      <a:pt x="6171" y="10796"/>
                    </a:lnTo>
                    <a:lnTo>
                      <a:pt x="6171" y="12967"/>
                    </a:lnTo>
                    <a:lnTo>
                      <a:pt x="9257" y="12967"/>
                    </a:lnTo>
                    <a:lnTo>
                      <a:pt x="9257" y="15121"/>
                    </a:lnTo>
                    <a:lnTo>
                      <a:pt x="6171" y="15121"/>
                    </a:lnTo>
                    <a:lnTo>
                      <a:pt x="6171" y="17281"/>
                    </a:lnTo>
                    <a:lnTo>
                      <a:pt x="0" y="17281"/>
                    </a:lnTo>
                    <a:lnTo>
                      <a:pt x="0" y="19440"/>
                    </a:lnTo>
                    <a:lnTo>
                      <a:pt x="3086" y="19440"/>
                    </a:lnTo>
                    <a:lnTo>
                      <a:pt x="3086" y="21600"/>
                    </a:lnTo>
                    <a:lnTo>
                      <a:pt x="18514" y="21600"/>
                    </a:lnTo>
                    <a:lnTo>
                      <a:pt x="18514" y="19440"/>
                    </a:lnTo>
                    <a:lnTo>
                      <a:pt x="15429" y="19440"/>
                    </a:lnTo>
                    <a:lnTo>
                      <a:pt x="15429" y="17281"/>
                    </a:lnTo>
                    <a:lnTo>
                      <a:pt x="18514" y="17281"/>
                    </a:lnTo>
                    <a:lnTo>
                      <a:pt x="18514" y="12967"/>
                    </a:lnTo>
                    <a:lnTo>
                      <a:pt x="15429" y="12967"/>
                    </a:lnTo>
                    <a:lnTo>
                      <a:pt x="15429" y="10796"/>
                    </a:lnTo>
                    <a:lnTo>
                      <a:pt x="18514" y="10796"/>
                    </a:lnTo>
                    <a:lnTo>
                      <a:pt x="18514" y="6484"/>
                    </a:lnTo>
                    <a:lnTo>
                      <a:pt x="21600" y="648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4" name="Square"/>
              <p:cNvSpPr/>
              <p:nvPr/>
            </p:nvSpPr>
            <p:spPr>
              <a:xfrm>
                <a:off x="5943602" y="2413600"/>
                <a:ext cx="185742" cy="18566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5" name="Rectangle"/>
              <p:cNvSpPr/>
              <p:nvPr/>
            </p:nvSpPr>
            <p:spPr>
              <a:xfrm>
                <a:off x="5757864" y="742798"/>
                <a:ext cx="371479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6" name="Square"/>
              <p:cNvSpPr/>
              <p:nvPr/>
            </p:nvSpPr>
            <p:spPr>
              <a:xfrm>
                <a:off x="6129340" y="557416"/>
                <a:ext cx="185742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7" name="Rectangle"/>
              <p:cNvSpPr/>
              <p:nvPr/>
            </p:nvSpPr>
            <p:spPr>
              <a:xfrm>
                <a:off x="5943603" y="371323"/>
                <a:ext cx="371478" cy="18566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8" name="Square"/>
              <p:cNvSpPr/>
              <p:nvPr/>
            </p:nvSpPr>
            <p:spPr>
              <a:xfrm>
                <a:off x="6129340" y="-1"/>
                <a:ext cx="185742" cy="18566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9" name="Shape"/>
              <p:cNvSpPr/>
              <p:nvPr/>
            </p:nvSpPr>
            <p:spPr>
              <a:xfrm>
                <a:off x="4086226" y="2971194"/>
                <a:ext cx="3714756" cy="928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942"/>
                    </a:moveTo>
                    <a:lnTo>
                      <a:pt x="20520" y="12942"/>
                    </a:lnTo>
                    <a:lnTo>
                      <a:pt x="20520" y="8628"/>
                    </a:lnTo>
                    <a:lnTo>
                      <a:pt x="17280" y="8628"/>
                    </a:lnTo>
                    <a:lnTo>
                      <a:pt x="17280" y="4314"/>
                    </a:lnTo>
                    <a:lnTo>
                      <a:pt x="16200" y="4314"/>
                    </a:lnTo>
                    <a:lnTo>
                      <a:pt x="16200" y="8628"/>
                    </a:lnTo>
                    <a:lnTo>
                      <a:pt x="17280" y="8628"/>
                    </a:lnTo>
                    <a:lnTo>
                      <a:pt x="17280" y="17256"/>
                    </a:lnTo>
                    <a:lnTo>
                      <a:pt x="16200" y="17256"/>
                    </a:lnTo>
                    <a:lnTo>
                      <a:pt x="16200" y="8628"/>
                    </a:lnTo>
                    <a:lnTo>
                      <a:pt x="15120" y="8628"/>
                    </a:lnTo>
                    <a:lnTo>
                      <a:pt x="15120" y="4314"/>
                    </a:lnTo>
                    <a:lnTo>
                      <a:pt x="15120" y="17256"/>
                    </a:lnTo>
                    <a:lnTo>
                      <a:pt x="14040" y="17256"/>
                    </a:lnTo>
                    <a:lnTo>
                      <a:pt x="14040" y="12942"/>
                    </a:lnTo>
                    <a:lnTo>
                      <a:pt x="15120" y="12942"/>
                    </a:lnTo>
                    <a:lnTo>
                      <a:pt x="15120" y="4314"/>
                    </a:lnTo>
                    <a:lnTo>
                      <a:pt x="14040" y="4314"/>
                    </a:lnTo>
                    <a:lnTo>
                      <a:pt x="14040" y="8628"/>
                    </a:lnTo>
                    <a:lnTo>
                      <a:pt x="12960" y="8628"/>
                    </a:lnTo>
                    <a:lnTo>
                      <a:pt x="12960" y="4314"/>
                    </a:lnTo>
                    <a:lnTo>
                      <a:pt x="12960" y="12942"/>
                    </a:lnTo>
                    <a:lnTo>
                      <a:pt x="11880" y="12942"/>
                    </a:lnTo>
                    <a:lnTo>
                      <a:pt x="11880" y="8628"/>
                    </a:lnTo>
                    <a:lnTo>
                      <a:pt x="10800" y="8628"/>
                    </a:lnTo>
                    <a:lnTo>
                      <a:pt x="10800" y="4314"/>
                    </a:lnTo>
                    <a:lnTo>
                      <a:pt x="11880" y="4314"/>
                    </a:lnTo>
                    <a:lnTo>
                      <a:pt x="11880" y="8628"/>
                    </a:lnTo>
                    <a:lnTo>
                      <a:pt x="12960" y="8628"/>
                    </a:lnTo>
                    <a:lnTo>
                      <a:pt x="12960" y="4314"/>
                    </a:lnTo>
                    <a:lnTo>
                      <a:pt x="11880" y="4314"/>
                    </a:lnTo>
                    <a:lnTo>
                      <a:pt x="11880" y="0"/>
                    </a:lnTo>
                    <a:lnTo>
                      <a:pt x="9720" y="0"/>
                    </a:lnTo>
                    <a:lnTo>
                      <a:pt x="9720" y="12942"/>
                    </a:lnTo>
                    <a:lnTo>
                      <a:pt x="10800" y="12942"/>
                    </a:lnTo>
                    <a:lnTo>
                      <a:pt x="10800" y="17256"/>
                    </a:lnTo>
                    <a:lnTo>
                      <a:pt x="9720" y="17256"/>
                    </a:lnTo>
                    <a:lnTo>
                      <a:pt x="9720" y="12942"/>
                    </a:lnTo>
                    <a:lnTo>
                      <a:pt x="8640" y="12942"/>
                    </a:lnTo>
                    <a:lnTo>
                      <a:pt x="8640" y="8628"/>
                    </a:lnTo>
                    <a:lnTo>
                      <a:pt x="7560" y="8628"/>
                    </a:lnTo>
                    <a:lnTo>
                      <a:pt x="7560" y="12942"/>
                    </a:lnTo>
                    <a:lnTo>
                      <a:pt x="6480" y="12942"/>
                    </a:lnTo>
                    <a:lnTo>
                      <a:pt x="6480" y="8628"/>
                    </a:lnTo>
                    <a:lnTo>
                      <a:pt x="7560" y="8628"/>
                    </a:lnTo>
                    <a:lnTo>
                      <a:pt x="7560" y="4314"/>
                    </a:lnTo>
                    <a:lnTo>
                      <a:pt x="8640" y="4314"/>
                    </a:lnTo>
                    <a:lnTo>
                      <a:pt x="8640" y="0"/>
                    </a:lnTo>
                    <a:lnTo>
                      <a:pt x="5400" y="0"/>
                    </a:lnTo>
                    <a:lnTo>
                      <a:pt x="5400" y="4314"/>
                    </a:lnTo>
                    <a:lnTo>
                      <a:pt x="4320" y="4314"/>
                    </a:lnTo>
                    <a:lnTo>
                      <a:pt x="4320" y="8628"/>
                    </a:lnTo>
                    <a:lnTo>
                      <a:pt x="3240" y="8628"/>
                    </a:lnTo>
                    <a:lnTo>
                      <a:pt x="3240" y="4314"/>
                    </a:lnTo>
                    <a:lnTo>
                      <a:pt x="1080" y="4314"/>
                    </a:lnTo>
                    <a:lnTo>
                      <a:pt x="1080" y="8628"/>
                    </a:lnTo>
                    <a:lnTo>
                      <a:pt x="2160" y="8628"/>
                    </a:lnTo>
                    <a:lnTo>
                      <a:pt x="2160" y="12942"/>
                    </a:lnTo>
                    <a:lnTo>
                      <a:pt x="3240" y="12942"/>
                    </a:lnTo>
                    <a:lnTo>
                      <a:pt x="3240" y="17256"/>
                    </a:lnTo>
                    <a:lnTo>
                      <a:pt x="2160" y="17256"/>
                    </a:lnTo>
                    <a:lnTo>
                      <a:pt x="2160" y="12942"/>
                    </a:lnTo>
                    <a:lnTo>
                      <a:pt x="0" y="12942"/>
                    </a:lnTo>
                    <a:lnTo>
                      <a:pt x="0" y="17256"/>
                    </a:lnTo>
                    <a:lnTo>
                      <a:pt x="1080" y="17256"/>
                    </a:lnTo>
                    <a:lnTo>
                      <a:pt x="1080" y="21600"/>
                    </a:lnTo>
                    <a:lnTo>
                      <a:pt x="7560" y="21600"/>
                    </a:lnTo>
                    <a:lnTo>
                      <a:pt x="7560" y="17256"/>
                    </a:lnTo>
                    <a:lnTo>
                      <a:pt x="8640" y="17256"/>
                    </a:lnTo>
                    <a:lnTo>
                      <a:pt x="8640" y="21600"/>
                    </a:lnTo>
                    <a:lnTo>
                      <a:pt x="11880" y="21600"/>
                    </a:lnTo>
                    <a:lnTo>
                      <a:pt x="11880" y="17256"/>
                    </a:lnTo>
                    <a:lnTo>
                      <a:pt x="12960" y="17256"/>
                    </a:lnTo>
                    <a:lnTo>
                      <a:pt x="12960" y="21600"/>
                    </a:lnTo>
                    <a:lnTo>
                      <a:pt x="17280" y="21600"/>
                    </a:lnTo>
                    <a:lnTo>
                      <a:pt x="17280" y="17256"/>
                    </a:lnTo>
                    <a:lnTo>
                      <a:pt x="18360" y="17256"/>
                    </a:lnTo>
                    <a:lnTo>
                      <a:pt x="18360" y="12942"/>
                    </a:lnTo>
                    <a:lnTo>
                      <a:pt x="20520" y="12942"/>
                    </a:lnTo>
                    <a:lnTo>
                      <a:pt x="20520" y="17256"/>
                    </a:lnTo>
                    <a:lnTo>
                      <a:pt x="18360" y="17256"/>
                    </a:lnTo>
                    <a:lnTo>
                      <a:pt x="18360" y="21600"/>
                    </a:lnTo>
                    <a:lnTo>
                      <a:pt x="21600" y="21600"/>
                    </a:lnTo>
                    <a:lnTo>
                      <a:pt x="21600" y="12942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0" name="Shape"/>
              <p:cNvSpPr/>
              <p:nvPr/>
            </p:nvSpPr>
            <p:spPr>
              <a:xfrm>
                <a:off x="8543929" y="3527341"/>
                <a:ext cx="1114429" cy="372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63"/>
                    </a:moveTo>
                    <a:lnTo>
                      <a:pt x="14400" y="10763"/>
                    </a:lnTo>
                    <a:lnTo>
                      <a:pt x="14400" y="0"/>
                    </a:lnTo>
                    <a:lnTo>
                      <a:pt x="10800" y="0"/>
                    </a:lnTo>
                    <a:lnTo>
                      <a:pt x="10800" y="10763"/>
                    </a:lnTo>
                    <a:lnTo>
                      <a:pt x="7200" y="10763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10763"/>
                    </a:lnTo>
                    <a:lnTo>
                      <a:pt x="3600" y="10763"/>
                    </a:lnTo>
                    <a:lnTo>
                      <a:pt x="3600" y="21600"/>
                    </a:lnTo>
                    <a:lnTo>
                      <a:pt x="21600" y="21600"/>
                    </a:lnTo>
                    <a:lnTo>
                      <a:pt x="21600" y="10763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1" name="Rectangle"/>
              <p:cNvSpPr/>
              <p:nvPr/>
            </p:nvSpPr>
            <p:spPr>
              <a:xfrm>
                <a:off x="10029831" y="3156576"/>
                <a:ext cx="371478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2" name="Shape"/>
              <p:cNvSpPr/>
              <p:nvPr/>
            </p:nvSpPr>
            <p:spPr>
              <a:xfrm>
                <a:off x="10215567" y="3527341"/>
                <a:ext cx="371468" cy="372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63"/>
                    </a:moveTo>
                    <a:lnTo>
                      <a:pt x="10800" y="10763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63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3" name="Square"/>
              <p:cNvSpPr/>
              <p:nvPr/>
            </p:nvSpPr>
            <p:spPr>
              <a:xfrm>
                <a:off x="11329982" y="3712722"/>
                <a:ext cx="185741" cy="18665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4" name="Shape"/>
              <p:cNvSpPr/>
              <p:nvPr/>
            </p:nvSpPr>
            <p:spPr>
              <a:xfrm>
                <a:off x="11515718" y="2971194"/>
                <a:ext cx="1114429" cy="928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06"/>
                    </a:moveTo>
                    <a:lnTo>
                      <a:pt x="18000" y="4306"/>
                    </a:lnTo>
                    <a:lnTo>
                      <a:pt x="18000" y="0"/>
                    </a:lnTo>
                    <a:lnTo>
                      <a:pt x="14400" y="0"/>
                    </a:lnTo>
                    <a:lnTo>
                      <a:pt x="14400" y="4306"/>
                    </a:lnTo>
                    <a:lnTo>
                      <a:pt x="10800" y="4306"/>
                    </a:lnTo>
                    <a:lnTo>
                      <a:pt x="10800" y="0"/>
                    </a:lnTo>
                    <a:lnTo>
                      <a:pt x="7200" y="0"/>
                    </a:lnTo>
                    <a:lnTo>
                      <a:pt x="7200" y="8627"/>
                    </a:lnTo>
                    <a:lnTo>
                      <a:pt x="10800" y="8627"/>
                    </a:lnTo>
                    <a:lnTo>
                      <a:pt x="10800" y="12942"/>
                    </a:lnTo>
                    <a:lnTo>
                      <a:pt x="7200" y="12942"/>
                    </a:lnTo>
                    <a:lnTo>
                      <a:pt x="7200" y="8627"/>
                    </a:lnTo>
                    <a:lnTo>
                      <a:pt x="3600" y="8627"/>
                    </a:lnTo>
                    <a:lnTo>
                      <a:pt x="3600" y="12942"/>
                    </a:lnTo>
                    <a:lnTo>
                      <a:pt x="0" y="12942"/>
                    </a:lnTo>
                    <a:lnTo>
                      <a:pt x="0" y="17256"/>
                    </a:lnTo>
                    <a:lnTo>
                      <a:pt x="3600" y="17256"/>
                    </a:lnTo>
                    <a:lnTo>
                      <a:pt x="3600" y="12948"/>
                    </a:lnTo>
                    <a:lnTo>
                      <a:pt x="7200" y="12948"/>
                    </a:lnTo>
                    <a:lnTo>
                      <a:pt x="7200" y="17256"/>
                    </a:lnTo>
                    <a:lnTo>
                      <a:pt x="3600" y="17256"/>
                    </a:lnTo>
                    <a:lnTo>
                      <a:pt x="3600" y="21600"/>
                    </a:lnTo>
                    <a:lnTo>
                      <a:pt x="10800" y="21600"/>
                    </a:lnTo>
                    <a:lnTo>
                      <a:pt x="10800" y="17256"/>
                    </a:lnTo>
                    <a:lnTo>
                      <a:pt x="14400" y="17256"/>
                    </a:lnTo>
                    <a:lnTo>
                      <a:pt x="14400" y="12948"/>
                    </a:lnTo>
                    <a:lnTo>
                      <a:pt x="18000" y="12948"/>
                    </a:lnTo>
                    <a:lnTo>
                      <a:pt x="18000" y="8627"/>
                    </a:lnTo>
                    <a:lnTo>
                      <a:pt x="14400" y="8627"/>
                    </a:lnTo>
                    <a:lnTo>
                      <a:pt x="14400" y="4314"/>
                    </a:lnTo>
                    <a:lnTo>
                      <a:pt x="18000" y="4314"/>
                    </a:lnTo>
                    <a:lnTo>
                      <a:pt x="18000" y="8627"/>
                    </a:lnTo>
                    <a:lnTo>
                      <a:pt x="21600" y="8627"/>
                    </a:lnTo>
                    <a:lnTo>
                      <a:pt x="21600" y="4306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5" name="Shape"/>
              <p:cNvSpPr/>
              <p:nvPr/>
            </p:nvSpPr>
            <p:spPr>
              <a:xfrm>
                <a:off x="12072932" y="2599261"/>
                <a:ext cx="557216" cy="371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60"/>
                    </a:moveTo>
                    <a:lnTo>
                      <a:pt x="14400" y="1076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0782"/>
                    </a:lnTo>
                    <a:lnTo>
                      <a:pt x="14400" y="10782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1076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279" name="object 5"/>
            <p:cNvGrpSpPr/>
            <p:nvPr/>
          </p:nvGrpSpPr>
          <p:grpSpPr>
            <a:xfrm>
              <a:off x="1017127" y="7099747"/>
              <a:ext cx="16344917" cy="1856621"/>
              <a:chOff x="0" y="0"/>
              <a:chExt cx="16344916" cy="1856619"/>
            </a:xfrm>
          </p:grpSpPr>
          <p:sp>
            <p:nvSpPr>
              <p:cNvPr id="277" name="Shape"/>
              <p:cNvSpPr/>
              <p:nvPr/>
            </p:nvSpPr>
            <p:spPr>
              <a:xfrm>
                <a:off x="-1" y="185660"/>
                <a:ext cx="2600331" cy="167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5429" y="0"/>
                    </a:lnTo>
                    <a:lnTo>
                      <a:pt x="15429" y="9605"/>
                    </a:lnTo>
                    <a:lnTo>
                      <a:pt x="13886" y="9605"/>
                    </a:lnTo>
                    <a:lnTo>
                      <a:pt x="13886" y="12000"/>
                    </a:lnTo>
                    <a:lnTo>
                      <a:pt x="12343" y="12000"/>
                    </a:lnTo>
                    <a:lnTo>
                      <a:pt x="12343" y="9605"/>
                    </a:lnTo>
                    <a:lnTo>
                      <a:pt x="13886" y="9605"/>
                    </a:lnTo>
                    <a:lnTo>
                      <a:pt x="13886" y="7192"/>
                    </a:lnTo>
                    <a:lnTo>
                      <a:pt x="15429" y="7192"/>
                    </a:lnTo>
                    <a:lnTo>
                      <a:pt x="15429" y="0"/>
                    </a:lnTo>
                    <a:lnTo>
                      <a:pt x="6171" y="0"/>
                    </a:lnTo>
                    <a:lnTo>
                      <a:pt x="6171" y="4800"/>
                    </a:lnTo>
                    <a:lnTo>
                      <a:pt x="9257" y="4800"/>
                    </a:lnTo>
                    <a:lnTo>
                      <a:pt x="9257" y="7192"/>
                    </a:lnTo>
                    <a:lnTo>
                      <a:pt x="10800" y="7192"/>
                    </a:lnTo>
                    <a:lnTo>
                      <a:pt x="10800" y="4800"/>
                    </a:lnTo>
                    <a:lnTo>
                      <a:pt x="12343" y="4800"/>
                    </a:lnTo>
                    <a:lnTo>
                      <a:pt x="12343" y="7192"/>
                    </a:lnTo>
                    <a:lnTo>
                      <a:pt x="10800" y="7192"/>
                    </a:lnTo>
                    <a:lnTo>
                      <a:pt x="10800" y="12000"/>
                    </a:lnTo>
                    <a:lnTo>
                      <a:pt x="0" y="12000"/>
                    </a:lnTo>
                    <a:lnTo>
                      <a:pt x="0" y="16800"/>
                    </a:lnTo>
                    <a:lnTo>
                      <a:pt x="3086" y="16800"/>
                    </a:lnTo>
                    <a:lnTo>
                      <a:pt x="3086" y="19200"/>
                    </a:lnTo>
                    <a:lnTo>
                      <a:pt x="4629" y="19200"/>
                    </a:lnTo>
                    <a:lnTo>
                      <a:pt x="4629" y="16800"/>
                    </a:lnTo>
                    <a:lnTo>
                      <a:pt x="6171" y="16800"/>
                    </a:lnTo>
                    <a:lnTo>
                      <a:pt x="6171" y="21600"/>
                    </a:lnTo>
                    <a:lnTo>
                      <a:pt x="7714" y="21600"/>
                    </a:lnTo>
                    <a:lnTo>
                      <a:pt x="7714" y="19200"/>
                    </a:lnTo>
                    <a:lnTo>
                      <a:pt x="9257" y="192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9200"/>
                    </a:lnTo>
                    <a:lnTo>
                      <a:pt x="10800" y="19200"/>
                    </a:lnTo>
                    <a:lnTo>
                      <a:pt x="10800" y="16800"/>
                    </a:lnTo>
                    <a:lnTo>
                      <a:pt x="13886" y="16800"/>
                    </a:lnTo>
                    <a:lnTo>
                      <a:pt x="13886" y="19200"/>
                    </a:lnTo>
                    <a:lnTo>
                      <a:pt x="15429" y="19200"/>
                    </a:lnTo>
                    <a:lnTo>
                      <a:pt x="15429" y="16800"/>
                    </a:lnTo>
                    <a:lnTo>
                      <a:pt x="16971" y="16800"/>
                    </a:lnTo>
                    <a:lnTo>
                      <a:pt x="16971" y="17155"/>
                    </a:lnTo>
                    <a:lnTo>
                      <a:pt x="17113" y="17155"/>
                    </a:lnTo>
                    <a:lnTo>
                      <a:pt x="17113" y="12000"/>
                    </a:lnTo>
                    <a:lnTo>
                      <a:pt x="16971" y="12000"/>
                    </a:lnTo>
                    <a:lnTo>
                      <a:pt x="16971" y="9605"/>
                    </a:lnTo>
                    <a:lnTo>
                      <a:pt x="18514" y="9605"/>
                    </a:lnTo>
                    <a:lnTo>
                      <a:pt x="18514" y="7192"/>
                    </a:lnTo>
                    <a:lnTo>
                      <a:pt x="16971" y="7192"/>
                    </a:lnTo>
                    <a:lnTo>
                      <a:pt x="16971" y="4800"/>
                    </a:lnTo>
                    <a:lnTo>
                      <a:pt x="21600" y="4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78" name="Shape"/>
              <p:cNvSpPr/>
              <p:nvPr/>
            </p:nvSpPr>
            <p:spPr>
              <a:xfrm>
                <a:off x="2414588" y="-1"/>
                <a:ext cx="13930328" cy="1856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960"/>
                    </a:moveTo>
                    <a:lnTo>
                      <a:pt x="19296" y="12960"/>
                    </a:lnTo>
                    <a:lnTo>
                      <a:pt x="19296" y="10804"/>
                    </a:lnTo>
                    <a:lnTo>
                      <a:pt x="19008" y="10804"/>
                    </a:lnTo>
                    <a:lnTo>
                      <a:pt x="19008" y="12960"/>
                    </a:lnTo>
                    <a:lnTo>
                      <a:pt x="18720" y="12960"/>
                    </a:lnTo>
                    <a:lnTo>
                      <a:pt x="18720" y="10804"/>
                    </a:lnTo>
                    <a:lnTo>
                      <a:pt x="18432" y="10804"/>
                    </a:lnTo>
                    <a:lnTo>
                      <a:pt x="18432" y="12960"/>
                    </a:lnTo>
                    <a:lnTo>
                      <a:pt x="18144" y="12960"/>
                    </a:lnTo>
                    <a:lnTo>
                      <a:pt x="18144" y="10804"/>
                    </a:lnTo>
                    <a:lnTo>
                      <a:pt x="17856" y="10804"/>
                    </a:lnTo>
                    <a:lnTo>
                      <a:pt x="17856" y="12960"/>
                    </a:lnTo>
                    <a:lnTo>
                      <a:pt x="16992" y="12960"/>
                    </a:lnTo>
                    <a:lnTo>
                      <a:pt x="16992" y="10804"/>
                    </a:lnTo>
                    <a:lnTo>
                      <a:pt x="16704" y="10804"/>
                    </a:lnTo>
                    <a:lnTo>
                      <a:pt x="16704" y="12960"/>
                    </a:lnTo>
                    <a:lnTo>
                      <a:pt x="16416" y="12960"/>
                    </a:lnTo>
                    <a:lnTo>
                      <a:pt x="16416" y="8633"/>
                    </a:lnTo>
                    <a:lnTo>
                      <a:pt x="16128" y="8633"/>
                    </a:lnTo>
                    <a:lnTo>
                      <a:pt x="16128" y="10804"/>
                    </a:lnTo>
                    <a:lnTo>
                      <a:pt x="15840" y="10804"/>
                    </a:lnTo>
                    <a:lnTo>
                      <a:pt x="15840" y="8633"/>
                    </a:lnTo>
                    <a:lnTo>
                      <a:pt x="15552" y="8633"/>
                    </a:lnTo>
                    <a:lnTo>
                      <a:pt x="15552" y="6480"/>
                    </a:lnTo>
                    <a:lnTo>
                      <a:pt x="15840" y="6480"/>
                    </a:lnTo>
                    <a:lnTo>
                      <a:pt x="15840" y="8633"/>
                    </a:lnTo>
                    <a:lnTo>
                      <a:pt x="16128" y="8633"/>
                    </a:lnTo>
                    <a:lnTo>
                      <a:pt x="16128" y="6480"/>
                    </a:lnTo>
                    <a:lnTo>
                      <a:pt x="17280" y="6480"/>
                    </a:lnTo>
                    <a:lnTo>
                      <a:pt x="17280" y="8633"/>
                    </a:lnTo>
                    <a:lnTo>
                      <a:pt x="17568" y="8633"/>
                    </a:lnTo>
                    <a:lnTo>
                      <a:pt x="17568" y="10804"/>
                    </a:lnTo>
                    <a:lnTo>
                      <a:pt x="17856" y="10804"/>
                    </a:lnTo>
                    <a:lnTo>
                      <a:pt x="17856" y="8633"/>
                    </a:lnTo>
                    <a:lnTo>
                      <a:pt x="18144" y="8633"/>
                    </a:lnTo>
                    <a:lnTo>
                      <a:pt x="18144" y="6480"/>
                    </a:lnTo>
                    <a:lnTo>
                      <a:pt x="20448" y="6480"/>
                    </a:lnTo>
                    <a:lnTo>
                      <a:pt x="20448" y="2160"/>
                    </a:lnTo>
                    <a:lnTo>
                      <a:pt x="17568" y="2160"/>
                    </a:lnTo>
                    <a:lnTo>
                      <a:pt x="17568" y="0"/>
                    </a:lnTo>
                    <a:lnTo>
                      <a:pt x="16992" y="0"/>
                    </a:lnTo>
                    <a:lnTo>
                      <a:pt x="16992" y="2160"/>
                    </a:lnTo>
                    <a:lnTo>
                      <a:pt x="16704" y="2160"/>
                    </a:lnTo>
                    <a:lnTo>
                      <a:pt x="16704" y="0"/>
                    </a:lnTo>
                    <a:lnTo>
                      <a:pt x="16128" y="0"/>
                    </a:lnTo>
                    <a:lnTo>
                      <a:pt x="16128" y="2160"/>
                    </a:lnTo>
                    <a:lnTo>
                      <a:pt x="15264" y="2160"/>
                    </a:lnTo>
                    <a:lnTo>
                      <a:pt x="15264" y="10804"/>
                    </a:lnTo>
                    <a:lnTo>
                      <a:pt x="14976" y="10804"/>
                    </a:lnTo>
                    <a:lnTo>
                      <a:pt x="14976" y="8633"/>
                    </a:lnTo>
                    <a:lnTo>
                      <a:pt x="15264" y="8633"/>
                    </a:lnTo>
                    <a:lnTo>
                      <a:pt x="15264" y="2160"/>
                    </a:lnTo>
                    <a:lnTo>
                      <a:pt x="14976" y="2160"/>
                    </a:lnTo>
                    <a:lnTo>
                      <a:pt x="14976" y="0"/>
                    </a:lnTo>
                    <a:lnTo>
                      <a:pt x="14688" y="0"/>
                    </a:lnTo>
                    <a:lnTo>
                      <a:pt x="14688" y="2160"/>
                    </a:lnTo>
                    <a:lnTo>
                      <a:pt x="14400" y="2160"/>
                    </a:lnTo>
                    <a:lnTo>
                      <a:pt x="14400" y="8633"/>
                    </a:lnTo>
                    <a:lnTo>
                      <a:pt x="14112" y="8633"/>
                    </a:lnTo>
                    <a:lnTo>
                      <a:pt x="14112" y="6480"/>
                    </a:lnTo>
                    <a:lnTo>
                      <a:pt x="14400" y="6480"/>
                    </a:lnTo>
                    <a:lnTo>
                      <a:pt x="14400" y="0"/>
                    </a:lnTo>
                    <a:lnTo>
                      <a:pt x="14112" y="0"/>
                    </a:lnTo>
                    <a:lnTo>
                      <a:pt x="14112" y="2160"/>
                    </a:lnTo>
                    <a:lnTo>
                      <a:pt x="13824" y="2160"/>
                    </a:lnTo>
                    <a:lnTo>
                      <a:pt x="13824" y="0"/>
                    </a:lnTo>
                    <a:lnTo>
                      <a:pt x="12960" y="0"/>
                    </a:lnTo>
                    <a:lnTo>
                      <a:pt x="12960" y="10804"/>
                    </a:lnTo>
                    <a:lnTo>
                      <a:pt x="12672" y="10804"/>
                    </a:lnTo>
                    <a:lnTo>
                      <a:pt x="12672" y="12960"/>
                    </a:lnTo>
                    <a:lnTo>
                      <a:pt x="12384" y="12960"/>
                    </a:lnTo>
                    <a:lnTo>
                      <a:pt x="12384" y="8633"/>
                    </a:lnTo>
                    <a:lnTo>
                      <a:pt x="11808" y="8633"/>
                    </a:lnTo>
                    <a:lnTo>
                      <a:pt x="11808" y="6480"/>
                    </a:lnTo>
                    <a:lnTo>
                      <a:pt x="12384" y="6480"/>
                    </a:lnTo>
                    <a:lnTo>
                      <a:pt x="12384" y="8633"/>
                    </a:lnTo>
                    <a:lnTo>
                      <a:pt x="12960" y="8633"/>
                    </a:lnTo>
                    <a:lnTo>
                      <a:pt x="12960" y="0"/>
                    </a:lnTo>
                    <a:lnTo>
                      <a:pt x="12096" y="0"/>
                    </a:lnTo>
                    <a:lnTo>
                      <a:pt x="12096" y="2160"/>
                    </a:lnTo>
                    <a:lnTo>
                      <a:pt x="11808" y="2160"/>
                    </a:lnTo>
                    <a:lnTo>
                      <a:pt x="11808" y="12960"/>
                    </a:lnTo>
                    <a:lnTo>
                      <a:pt x="11520" y="12960"/>
                    </a:lnTo>
                    <a:lnTo>
                      <a:pt x="11520" y="10804"/>
                    </a:lnTo>
                    <a:lnTo>
                      <a:pt x="11232" y="10804"/>
                    </a:lnTo>
                    <a:lnTo>
                      <a:pt x="11232" y="12960"/>
                    </a:lnTo>
                    <a:lnTo>
                      <a:pt x="9792" y="12960"/>
                    </a:lnTo>
                    <a:lnTo>
                      <a:pt x="9792" y="19440"/>
                    </a:lnTo>
                    <a:lnTo>
                      <a:pt x="9504" y="19440"/>
                    </a:lnTo>
                    <a:lnTo>
                      <a:pt x="9504" y="17280"/>
                    </a:lnTo>
                    <a:lnTo>
                      <a:pt x="9792" y="17280"/>
                    </a:lnTo>
                    <a:lnTo>
                      <a:pt x="9792" y="12960"/>
                    </a:lnTo>
                    <a:lnTo>
                      <a:pt x="9504" y="12960"/>
                    </a:lnTo>
                    <a:lnTo>
                      <a:pt x="9504" y="10804"/>
                    </a:lnTo>
                    <a:lnTo>
                      <a:pt x="9216" y="10804"/>
                    </a:lnTo>
                    <a:lnTo>
                      <a:pt x="9216" y="6480"/>
                    </a:lnTo>
                    <a:lnTo>
                      <a:pt x="10368" y="6480"/>
                    </a:lnTo>
                    <a:lnTo>
                      <a:pt x="10368" y="8633"/>
                    </a:lnTo>
                    <a:lnTo>
                      <a:pt x="10656" y="8633"/>
                    </a:lnTo>
                    <a:lnTo>
                      <a:pt x="10656" y="6480"/>
                    </a:lnTo>
                    <a:lnTo>
                      <a:pt x="10944" y="6480"/>
                    </a:lnTo>
                    <a:lnTo>
                      <a:pt x="10944" y="10804"/>
                    </a:lnTo>
                    <a:lnTo>
                      <a:pt x="11232" y="10804"/>
                    </a:lnTo>
                    <a:lnTo>
                      <a:pt x="11232" y="8633"/>
                    </a:lnTo>
                    <a:lnTo>
                      <a:pt x="11520" y="8633"/>
                    </a:lnTo>
                    <a:lnTo>
                      <a:pt x="11520" y="10804"/>
                    </a:lnTo>
                    <a:lnTo>
                      <a:pt x="11808" y="10804"/>
                    </a:lnTo>
                    <a:lnTo>
                      <a:pt x="11808" y="2160"/>
                    </a:lnTo>
                    <a:lnTo>
                      <a:pt x="10944" y="2160"/>
                    </a:lnTo>
                    <a:lnTo>
                      <a:pt x="10944" y="0"/>
                    </a:lnTo>
                    <a:lnTo>
                      <a:pt x="9792" y="0"/>
                    </a:lnTo>
                    <a:lnTo>
                      <a:pt x="9792" y="2160"/>
                    </a:lnTo>
                    <a:lnTo>
                      <a:pt x="9216" y="2160"/>
                    </a:lnTo>
                    <a:lnTo>
                      <a:pt x="9216" y="0"/>
                    </a:lnTo>
                    <a:lnTo>
                      <a:pt x="9216" y="12960"/>
                    </a:lnTo>
                    <a:lnTo>
                      <a:pt x="8928" y="12960"/>
                    </a:lnTo>
                    <a:lnTo>
                      <a:pt x="8928" y="10804"/>
                    </a:lnTo>
                    <a:lnTo>
                      <a:pt x="9216" y="10804"/>
                    </a:lnTo>
                    <a:lnTo>
                      <a:pt x="9216" y="0"/>
                    </a:lnTo>
                    <a:lnTo>
                      <a:pt x="6624" y="0"/>
                    </a:lnTo>
                    <a:lnTo>
                      <a:pt x="6624" y="10804"/>
                    </a:lnTo>
                    <a:lnTo>
                      <a:pt x="6336" y="10804"/>
                    </a:lnTo>
                    <a:lnTo>
                      <a:pt x="6336" y="12960"/>
                    </a:lnTo>
                    <a:lnTo>
                      <a:pt x="6048" y="12960"/>
                    </a:lnTo>
                    <a:lnTo>
                      <a:pt x="6048" y="10804"/>
                    </a:lnTo>
                    <a:lnTo>
                      <a:pt x="6336" y="10804"/>
                    </a:lnTo>
                    <a:lnTo>
                      <a:pt x="6336" y="8633"/>
                    </a:lnTo>
                    <a:lnTo>
                      <a:pt x="6624" y="8633"/>
                    </a:lnTo>
                    <a:lnTo>
                      <a:pt x="6624" y="0"/>
                    </a:lnTo>
                    <a:lnTo>
                      <a:pt x="4608" y="0"/>
                    </a:lnTo>
                    <a:lnTo>
                      <a:pt x="4608" y="2160"/>
                    </a:lnTo>
                    <a:lnTo>
                      <a:pt x="4320" y="2160"/>
                    </a:lnTo>
                    <a:lnTo>
                      <a:pt x="4320" y="0"/>
                    </a:lnTo>
                    <a:lnTo>
                      <a:pt x="4032" y="0"/>
                    </a:lnTo>
                    <a:lnTo>
                      <a:pt x="4032" y="2160"/>
                    </a:lnTo>
                    <a:lnTo>
                      <a:pt x="1152" y="2160"/>
                    </a:lnTo>
                    <a:lnTo>
                      <a:pt x="1152" y="0"/>
                    </a:lnTo>
                    <a:lnTo>
                      <a:pt x="576" y="0"/>
                    </a:lnTo>
                    <a:lnTo>
                      <a:pt x="576" y="6480"/>
                    </a:lnTo>
                    <a:lnTo>
                      <a:pt x="3744" y="6480"/>
                    </a:lnTo>
                    <a:lnTo>
                      <a:pt x="3744" y="8633"/>
                    </a:lnTo>
                    <a:lnTo>
                      <a:pt x="4032" y="8633"/>
                    </a:lnTo>
                    <a:lnTo>
                      <a:pt x="4032" y="6480"/>
                    </a:lnTo>
                    <a:lnTo>
                      <a:pt x="5437" y="6480"/>
                    </a:lnTo>
                    <a:lnTo>
                      <a:pt x="5437" y="8633"/>
                    </a:lnTo>
                    <a:lnTo>
                      <a:pt x="5760" y="8633"/>
                    </a:lnTo>
                    <a:lnTo>
                      <a:pt x="5760" y="6480"/>
                    </a:lnTo>
                    <a:lnTo>
                      <a:pt x="6048" y="6480"/>
                    </a:lnTo>
                    <a:lnTo>
                      <a:pt x="6048" y="8633"/>
                    </a:lnTo>
                    <a:lnTo>
                      <a:pt x="5760" y="8633"/>
                    </a:lnTo>
                    <a:lnTo>
                      <a:pt x="5760" y="12960"/>
                    </a:lnTo>
                    <a:lnTo>
                      <a:pt x="1152" y="12960"/>
                    </a:lnTo>
                    <a:lnTo>
                      <a:pt x="1152" y="10804"/>
                    </a:lnTo>
                    <a:lnTo>
                      <a:pt x="864" y="10804"/>
                    </a:lnTo>
                    <a:lnTo>
                      <a:pt x="864" y="12961"/>
                    </a:lnTo>
                    <a:lnTo>
                      <a:pt x="1100" y="12961"/>
                    </a:lnTo>
                    <a:lnTo>
                      <a:pt x="1100" y="17280"/>
                    </a:lnTo>
                    <a:lnTo>
                      <a:pt x="1152" y="17280"/>
                    </a:lnTo>
                    <a:lnTo>
                      <a:pt x="1152" y="19440"/>
                    </a:lnTo>
                    <a:lnTo>
                      <a:pt x="0" y="19440"/>
                    </a:lnTo>
                    <a:lnTo>
                      <a:pt x="0" y="21600"/>
                    </a:lnTo>
                    <a:lnTo>
                      <a:pt x="1728" y="21600"/>
                    </a:lnTo>
                    <a:lnTo>
                      <a:pt x="1728" y="19440"/>
                    </a:lnTo>
                    <a:lnTo>
                      <a:pt x="1440" y="19440"/>
                    </a:lnTo>
                    <a:lnTo>
                      <a:pt x="1440" y="17280"/>
                    </a:lnTo>
                    <a:lnTo>
                      <a:pt x="1728" y="17280"/>
                    </a:lnTo>
                    <a:lnTo>
                      <a:pt x="1728" y="19440"/>
                    </a:lnTo>
                    <a:lnTo>
                      <a:pt x="2016" y="19440"/>
                    </a:lnTo>
                    <a:lnTo>
                      <a:pt x="2016" y="21600"/>
                    </a:lnTo>
                    <a:lnTo>
                      <a:pt x="2304" y="21600"/>
                    </a:lnTo>
                    <a:lnTo>
                      <a:pt x="2304" y="17280"/>
                    </a:lnTo>
                    <a:lnTo>
                      <a:pt x="6912" y="17280"/>
                    </a:lnTo>
                    <a:lnTo>
                      <a:pt x="6912" y="21600"/>
                    </a:lnTo>
                    <a:lnTo>
                      <a:pt x="7200" y="21600"/>
                    </a:lnTo>
                    <a:lnTo>
                      <a:pt x="7200" y="19440"/>
                    </a:lnTo>
                    <a:lnTo>
                      <a:pt x="7488" y="19440"/>
                    </a:lnTo>
                    <a:lnTo>
                      <a:pt x="7488" y="21600"/>
                    </a:lnTo>
                    <a:lnTo>
                      <a:pt x="9792" y="21600"/>
                    </a:lnTo>
                    <a:lnTo>
                      <a:pt x="9792" y="19440"/>
                    </a:lnTo>
                    <a:lnTo>
                      <a:pt x="10080" y="19440"/>
                    </a:lnTo>
                    <a:lnTo>
                      <a:pt x="10080" y="17280"/>
                    </a:lnTo>
                    <a:lnTo>
                      <a:pt x="11808" y="17280"/>
                    </a:lnTo>
                    <a:lnTo>
                      <a:pt x="11808" y="19440"/>
                    </a:lnTo>
                    <a:lnTo>
                      <a:pt x="12096" y="19440"/>
                    </a:lnTo>
                    <a:lnTo>
                      <a:pt x="12096" y="17280"/>
                    </a:lnTo>
                    <a:lnTo>
                      <a:pt x="12384" y="17280"/>
                    </a:lnTo>
                    <a:lnTo>
                      <a:pt x="12384" y="19440"/>
                    </a:lnTo>
                    <a:lnTo>
                      <a:pt x="12672" y="19440"/>
                    </a:lnTo>
                    <a:lnTo>
                      <a:pt x="12672" y="17280"/>
                    </a:lnTo>
                    <a:lnTo>
                      <a:pt x="12960" y="17280"/>
                    </a:lnTo>
                    <a:lnTo>
                      <a:pt x="12960" y="19440"/>
                    </a:lnTo>
                    <a:lnTo>
                      <a:pt x="12672" y="19440"/>
                    </a:lnTo>
                    <a:lnTo>
                      <a:pt x="12672" y="21412"/>
                    </a:lnTo>
                    <a:lnTo>
                      <a:pt x="12960" y="21412"/>
                    </a:lnTo>
                    <a:lnTo>
                      <a:pt x="12960" y="19440"/>
                    </a:lnTo>
                    <a:lnTo>
                      <a:pt x="16416" y="19440"/>
                    </a:lnTo>
                    <a:lnTo>
                      <a:pt x="16416" y="17280"/>
                    </a:lnTo>
                    <a:lnTo>
                      <a:pt x="16704" y="17280"/>
                    </a:lnTo>
                    <a:lnTo>
                      <a:pt x="16704" y="19440"/>
                    </a:lnTo>
                    <a:lnTo>
                      <a:pt x="16992" y="19440"/>
                    </a:lnTo>
                    <a:lnTo>
                      <a:pt x="16992" y="17280"/>
                    </a:lnTo>
                    <a:lnTo>
                      <a:pt x="17280" y="17280"/>
                    </a:lnTo>
                    <a:lnTo>
                      <a:pt x="17280" y="19440"/>
                    </a:lnTo>
                    <a:lnTo>
                      <a:pt x="17568" y="19440"/>
                    </a:lnTo>
                    <a:lnTo>
                      <a:pt x="17568" y="17280"/>
                    </a:lnTo>
                    <a:lnTo>
                      <a:pt x="19008" y="17280"/>
                    </a:lnTo>
                    <a:lnTo>
                      <a:pt x="19008" y="19440"/>
                    </a:lnTo>
                    <a:lnTo>
                      <a:pt x="19584" y="19440"/>
                    </a:lnTo>
                    <a:lnTo>
                      <a:pt x="19584" y="17280"/>
                    </a:lnTo>
                    <a:lnTo>
                      <a:pt x="21600" y="17280"/>
                    </a:lnTo>
                    <a:lnTo>
                      <a:pt x="21600" y="1296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294" name="object 6"/>
            <p:cNvGrpSpPr/>
            <p:nvPr/>
          </p:nvGrpSpPr>
          <p:grpSpPr>
            <a:xfrm>
              <a:off x="751709" y="8770701"/>
              <a:ext cx="14381471" cy="371278"/>
              <a:chOff x="-1" y="0"/>
              <a:chExt cx="14381469" cy="371276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-2" y="185890"/>
                <a:ext cx="103724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1" name="Rectangle"/>
              <p:cNvSpPr/>
              <p:nvPr/>
            </p:nvSpPr>
            <p:spPr>
              <a:xfrm>
                <a:off x="207452" y="185890"/>
                <a:ext cx="57967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2" name="Rectangle"/>
              <p:cNvSpPr/>
              <p:nvPr/>
            </p:nvSpPr>
            <p:spPr>
              <a:xfrm>
                <a:off x="933536" y="185890"/>
                <a:ext cx="74833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3" name="Rectangle"/>
              <p:cNvSpPr/>
              <p:nvPr/>
            </p:nvSpPr>
            <p:spPr>
              <a:xfrm>
                <a:off x="1194104" y="185890"/>
                <a:ext cx="50627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4" name="Rectangle"/>
              <p:cNvSpPr/>
              <p:nvPr/>
            </p:nvSpPr>
            <p:spPr>
              <a:xfrm>
                <a:off x="1452181" y="185890"/>
                <a:ext cx="103725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5" name="Rectangle"/>
              <p:cNvSpPr/>
              <p:nvPr/>
            </p:nvSpPr>
            <p:spPr>
              <a:xfrm>
                <a:off x="3693364" y="185890"/>
                <a:ext cx="40822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6" name="Rectangle"/>
              <p:cNvSpPr/>
              <p:nvPr/>
            </p:nvSpPr>
            <p:spPr>
              <a:xfrm>
                <a:off x="7327155" y="185890"/>
                <a:ext cx="37481" cy="185387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7" name="Rectangle"/>
              <p:cNvSpPr/>
              <p:nvPr/>
            </p:nvSpPr>
            <p:spPr>
              <a:xfrm>
                <a:off x="7572087" y="185890"/>
                <a:ext cx="1051513" cy="185387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8" name="Rectangle"/>
              <p:cNvSpPr/>
              <p:nvPr/>
            </p:nvSpPr>
            <p:spPr>
              <a:xfrm>
                <a:off x="10852463" y="-1"/>
                <a:ext cx="185741" cy="16948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89" name="Rectangle"/>
              <p:cNvSpPr/>
              <p:nvPr/>
            </p:nvSpPr>
            <p:spPr>
              <a:xfrm>
                <a:off x="11223938" y="185890"/>
                <a:ext cx="185729" cy="87101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0" name="Rectangle"/>
              <p:cNvSpPr/>
              <p:nvPr/>
            </p:nvSpPr>
            <p:spPr>
              <a:xfrm>
                <a:off x="11595401" y="185890"/>
                <a:ext cx="1356123" cy="87101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1" name="Rectangle"/>
              <p:cNvSpPr/>
              <p:nvPr/>
            </p:nvSpPr>
            <p:spPr>
              <a:xfrm>
                <a:off x="11223938" y="-1"/>
                <a:ext cx="2600316" cy="18566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2" name="Square"/>
              <p:cNvSpPr/>
              <p:nvPr/>
            </p:nvSpPr>
            <p:spPr>
              <a:xfrm>
                <a:off x="14009991" y="-1"/>
                <a:ext cx="185741" cy="18566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3" name="Rectangle"/>
              <p:cNvSpPr/>
              <p:nvPr/>
            </p:nvSpPr>
            <p:spPr>
              <a:xfrm>
                <a:off x="13055254" y="185890"/>
                <a:ext cx="1326215" cy="87101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10" name="object 7"/>
            <p:cNvGrpSpPr/>
            <p:nvPr/>
          </p:nvGrpSpPr>
          <p:grpSpPr>
            <a:xfrm>
              <a:off x="88442" y="3386242"/>
              <a:ext cx="8358197" cy="5657745"/>
              <a:chOff x="-1" y="-1"/>
              <a:chExt cx="8358197" cy="5657743"/>
            </a:xfrm>
          </p:grpSpPr>
          <p:sp>
            <p:nvSpPr>
              <p:cNvPr id="295" name="Rectangle"/>
              <p:cNvSpPr/>
              <p:nvPr/>
            </p:nvSpPr>
            <p:spPr>
              <a:xfrm>
                <a:off x="-2" y="5570351"/>
                <a:ext cx="248365" cy="8739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6" name="Rectangle"/>
              <p:cNvSpPr/>
              <p:nvPr/>
            </p:nvSpPr>
            <p:spPr>
              <a:xfrm>
                <a:off x="1671637" y="5570351"/>
                <a:ext cx="28909" cy="8739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7" name="Rectangle"/>
              <p:cNvSpPr/>
              <p:nvPr/>
            </p:nvSpPr>
            <p:spPr>
              <a:xfrm>
                <a:off x="1804262" y="5570351"/>
                <a:ext cx="53116" cy="8739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8" name="Shape"/>
              <p:cNvSpPr/>
              <p:nvPr/>
            </p:nvSpPr>
            <p:spPr>
              <a:xfrm>
                <a:off x="185735" y="5013136"/>
                <a:ext cx="1671644" cy="5572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600" y="0"/>
                    </a:lnTo>
                    <a:lnTo>
                      <a:pt x="9600" y="7197"/>
                    </a:lnTo>
                    <a:lnTo>
                      <a:pt x="7200" y="7197"/>
                    </a:lnTo>
                    <a:lnTo>
                      <a:pt x="7200" y="14394"/>
                    </a:lnTo>
                    <a:lnTo>
                      <a:pt x="0" y="14394"/>
                    </a:lnTo>
                    <a:lnTo>
                      <a:pt x="0" y="21591"/>
                    </a:lnTo>
                    <a:lnTo>
                      <a:pt x="9600" y="21591"/>
                    </a:lnTo>
                    <a:lnTo>
                      <a:pt x="9600" y="14394"/>
                    </a:lnTo>
                    <a:lnTo>
                      <a:pt x="14400" y="14394"/>
                    </a:lnTo>
                    <a:lnTo>
                      <a:pt x="14400" y="7197"/>
                    </a:lnTo>
                    <a:lnTo>
                      <a:pt x="16800" y="7197"/>
                    </a:lnTo>
                    <a:lnTo>
                      <a:pt x="16800" y="14414"/>
                    </a:lnTo>
                    <a:lnTo>
                      <a:pt x="14400" y="14414"/>
                    </a:lnTo>
                    <a:lnTo>
                      <a:pt x="14400" y="21600"/>
                    </a:lnTo>
                    <a:lnTo>
                      <a:pt x="19200" y="21600"/>
                    </a:lnTo>
                    <a:lnTo>
                      <a:pt x="19200" y="7197"/>
                    </a:lnTo>
                    <a:lnTo>
                      <a:pt x="21600" y="71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99" name="Shape"/>
              <p:cNvSpPr/>
              <p:nvPr/>
            </p:nvSpPr>
            <p:spPr>
              <a:xfrm>
                <a:off x="1114425" y="4270136"/>
                <a:ext cx="1300166" cy="928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972"/>
                    </a:moveTo>
                    <a:lnTo>
                      <a:pt x="18514" y="12972"/>
                    </a:lnTo>
                    <a:lnTo>
                      <a:pt x="18514" y="4314"/>
                    </a:lnTo>
                    <a:lnTo>
                      <a:pt x="15429" y="4314"/>
                    </a:lnTo>
                    <a:lnTo>
                      <a:pt x="15429" y="0"/>
                    </a:lnTo>
                    <a:lnTo>
                      <a:pt x="9257" y="0"/>
                    </a:lnTo>
                    <a:lnTo>
                      <a:pt x="9257" y="8658"/>
                    </a:lnTo>
                    <a:lnTo>
                      <a:pt x="6171" y="8658"/>
                    </a:lnTo>
                    <a:lnTo>
                      <a:pt x="6171" y="12972"/>
                    </a:lnTo>
                    <a:lnTo>
                      <a:pt x="0" y="12972"/>
                    </a:lnTo>
                    <a:lnTo>
                      <a:pt x="0" y="17286"/>
                    </a:lnTo>
                    <a:lnTo>
                      <a:pt x="15429" y="17286"/>
                    </a:lnTo>
                    <a:lnTo>
                      <a:pt x="15429" y="21600"/>
                    </a:lnTo>
                    <a:lnTo>
                      <a:pt x="21600" y="21600"/>
                    </a:lnTo>
                    <a:lnTo>
                      <a:pt x="21600" y="12972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0" name="Rectangle"/>
              <p:cNvSpPr/>
              <p:nvPr/>
            </p:nvSpPr>
            <p:spPr>
              <a:xfrm>
                <a:off x="2634081" y="5570351"/>
                <a:ext cx="50766" cy="8739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1" name="Shape"/>
              <p:cNvSpPr/>
              <p:nvPr/>
            </p:nvSpPr>
            <p:spPr>
              <a:xfrm>
                <a:off x="2228850" y="5198800"/>
                <a:ext cx="557217" cy="371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7200" y="1080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2" name="Square"/>
              <p:cNvSpPr/>
              <p:nvPr/>
            </p:nvSpPr>
            <p:spPr>
              <a:xfrm>
                <a:off x="3343276" y="3713507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3" name="Square"/>
              <p:cNvSpPr/>
              <p:nvPr/>
            </p:nvSpPr>
            <p:spPr>
              <a:xfrm>
                <a:off x="3529014" y="3527845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4" name="Shape"/>
              <p:cNvSpPr/>
              <p:nvPr/>
            </p:nvSpPr>
            <p:spPr>
              <a:xfrm>
                <a:off x="3714751" y="3108020"/>
                <a:ext cx="2971806" cy="15341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3"/>
                    </a:moveTo>
                    <a:lnTo>
                      <a:pt x="20250" y="683"/>
                    </a:lnTo>
                    <a:lnTo>
                      <a:pt x="20250" y="0"/>
                    </a:lnTo>
                    <a:lnTo>
                      <a:pt x="20130" y="0"/>
                    </a:lnTo>
                    <a:lnTo>
                      <a:pt x="20130" y="683"/>
                    </a:lnTo>
                    <a:lnTo>
                      <a:pt x="16200" y="683"/>
                    </a:lnTo>
                    <a:lnTo>
                      <a:pt x="16200" y="3297"/>
                    </a:lnTo>
                    <a:lnTo>
                      <a:pt x="10189" y="3297"/>
                    </a:lnTo>
                    <a:lnTo>
                      <a:pt x="10189" y="2139"/>
                    </a:lnTo>
                    <a:lnTo>
                      <a:pt x="8100" y="2139"/>
                    </a:lnTo>
                    <a:lnTo>
                      <a:pt x="8100" y="11142"/>
                    </a:lnTo>
                    <a:lnTo>
                      <a:pt x="6750" y="11142"/>
                    </a:lnTo>
                    <a:lnTo>
                      <a:pt x="6750" y="13752"/>
                    </a:lnTo>
                    <a:lnTo>
                      <a:pt x="4050" y="13752"/>
                    </a:lnTo>
                    <a:lnTo>
                      <a:pt x="4050" y="11142"/>
                    </a:lnTo>
                    <a:lnTo>
                      <a:pt x="6750" y="11142"/>
                    </a:lnTo>
                    <a:lnTo>
                      <a:pt x="6750" y="8532"/>
                    </a:lnTo>
                    <a:lnTo>
                      <a:pt x="5400" y="8532"/>
                    </a:lnTo>
                    <a:lnTo>
                      <a:pt x="5400" y="5911"/>
                    </a:lnTo>
                    <a:lnTo>
                      <a:pt x="8100" y="5911"/>
                    </a:lnTo>
                    <a:lnTo>
                      <a:pt x="8100" y="2139"/>
                    </a:lnTo>
                    <a:lnTo>
                      <a:pt x="6750" y="2139"/>
                    </a:lnTo>
                    <a:lnTo>
                      <a:pt x="6750" y="3297"/>
                    </a:lnTo>
                    <a:lnTo>
                      <a:pt x="4050" y="3297"/>
                    </a:lnTo>
                    <a:lnTo>
                      <a:pt x="4050" y="5904"/>
                    </a:lnTo>
                    <a:lnTo>
                      <a:pt x="2700" y="5904"/>
                    </a:lnTo>
                    <a:lnTo>
                      <a:pt x="2700" y="3297"/>
                    </a:lnTo>
                    <a:lnTo>
                      <a:pt x="0" y="3297"/>
                    </a:lnTo>
                    <a:lnTo>
                      <a:pt x="0" y="5911"/>
                    </a:lnTo>
                    <a:lnTo>
                      <a:pt x="2700" y="5911"/>
                    </a:lnTo>
                    <a:lnTo>
                      <a:pt x="2700" y="11142"/>
                    </a:lnTo>
                    <a:lnTo>
                      <a:pt x="0" y="11142"/>
                    </a:lnTo>
                    <a:lnTo>
                      <a:pt x="0" y="16362"/>
                    </a:lnTo>
                    <a:lnTo>
                      <a:pt x="1350" y="16362"/>
                    </a:lnTo>
                    <a:lnTo>
                      <a:pt x="1350" y="13752"/>
                    </a:lnTo>
                    <a:lnTo>
                      <a:pt x="2700" y="13752"/>
                    </a:lnTo>
                    <a:lnTo>
                      <a:pt x="2700" y="18972"/>
                    </a:lnTo>
                    <a:lnTo>
                      <a:pt x="4050" y="18972"/>
                    </a:lnTo>
                    <a:lnTo>
                      <a:pt x="4050" y="16362"/>
                    </a:lnTo>
                    <a:lnTo>
                      <a:pt x="5400" y="16362"/>
                    </a:lnTo>
                    <a:lnTo>
                      <a:pt x="5400" y="18972"/>
                    </a:lnTo>
                    <a:lnTo>
                      <a:pt x="4050" y="18972"/>
                    </a:lnTo>
                    <a:lnTo>
                      <a:pt x="4050" y="21600"/>
                    </a:lnTo>
                    <a:lnTo>
                      <a:pt x="5400" y="21600"/>
                    </a:lnTo>
                    <a:lnTo>
                      <a:pt x="5400" y="18972"/>
                    </a:lnTo>
                    <a:lnTo>
                      <a:pt x="8100" y="18972"/>
                    </a:lnTo>
                    <a:lnTo>
                      <a:pt x="8100" y="16362"/>
                    </a:lnTo>
                    <a:lnTo>
                      <a:pt x="6750" y="16362"/>
                    </a:lnTo>
                    <a:lnTo>
                      <a:pt x="6750" y="13752"/>
                    </a:lnTo>
                    <a:lnTo>
                      <a:pt x="9450" y="13752"/>
                    </a:lnTo>
                    <a:lnTo>
                      <a:pt x="9450" y="11142"/>
                    </a:lnTo>
                    <a:lnTo>
                      <a:pt x="10800" y="11142"/>
                    </a:lnTo>
                    <a:lnTo>
                      <a:pt x="10800" y="8532"/>
                    </a:lnTo>
                    <a:lnTo>
                      <a:pt x="13500" y="8532"/>
                    </a:lnTo>
                    <a:lnTo>
                      <a:pt x="13500" y="5911"/>
                    </a:lnTo>
                    <a:lnTo>
                      <a:pt x="18900" y="5911"/>
                    </a:lnTo>
                    <a:lnTo>
                      <a:pt x="18900" y="3297"/>
                    </a:lnTo>
                    <a:lnTo>
                      <a:pt x="21600" y="3297"/>
                    </a:lnTo>
                    <a:lnTo>
                      <a:pt x="21600" y="683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5" name="Shape"/>
              <p:cNvSpPr/>
              <p:nvPr/>
            </p:nvSpPr>
            <p:spPr>
              <a:xfrm>
                <a:off x="4829178" y="4084754"/>
                <a:ext cx="2971805" cy="1485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200"/>
                    </a:moveTo>
                    <a:lnTo>
                      <a:pt x="20196" y="16200"/>
                    </a:lnTo>
                    <a:lnTo>
                      <a:pt x="20196" y="13500"/>
                    </a:lnTo>
                    <a:lnTo>
                      <a:pt x="17550" y="13500"/>
                    </a:lnTo>
                    <a:lnTo>
                      <a:pt x="17550" y="10801"/>
                    </a:lnTo>
                    <a:lnTo>
                      <a:pt x="16200" y="10801"/>
                    </a:lnTo>
                    <a:lnTo>
                      <a:pt x="16200" y="5392"/>
                    </a:lnTo>
                    <a:lnTo>
                      <a:pt x="14850" y="5392"/>
                    </a:lnTo>
                    <a:lnTo>
                      <a:pt x="14850" y="16200"/>
                    </a:lnTo>
                    <a:lnTo>
                      <a:pt x="12150" y="16200"/>
                    </a:lnTo>
                    <a:lnTo>
                      <a:pt x="12150" y="13500"/>
                    </a:lnTo>
                    <a:lnTo>
                      <a:pt x="10800" y="13500"/>
                    </a:lnTo>
                    <a:lnTo>
                      <a:pt x="10800" y="10802"/>
                    </a:lnTo>
                    <a:lnTo>
                      <a:pt x="12150" y="10802"/>
                    </a:lnTo>
                    <a:lnTo>
                      <a:pt x="12150" y="13500"/>
                    </a:lnTo>
                    <a:lnTo>
                      <a:pt x="14850" y="13500"/>
                    </a:lnTo>
                    <a:lnTo>
                      <a:pt x="14850" y="5392"/>
                    </a:lnTo>
                    <a:lnTo>
                      <a:pt x="14688" y="5392"/>
                    </a:lnTo>
                    <a:lnTo>
                      <a:pt x="14688" y="2701"/>
                    </a:lnTo>
                    <a:lnTo>
                      <a:pt x="13500" y="2701"/>
                    </a:lnTo>
                    <a:lnTo>
                      <a:pt x="13500" y="10801"/>
                    </a:lnTo>
                    <a:lnTo>
                      <a:pt x="12150" y="10801"/>
                    </a:lnTo>
                    <a:lnTo>
                      <a:pt x="12150" y="8106"/>
                    </a:lnTo>
                    <a:lnTo>
                      <a:pt x="13500" y="8106"/>
                    </a:lnTo>
                    <a:lnTo>
                      <a:pt x="13500" y="2701"/>
                    </a:lnTo>
                    <a:lnTo>
                      <a:pt x="10800" y="2701"/>
                    </a:lnTo>
                    <a:lnTo>
                      <a:pt x="10800" y="10801"/>
                    </a:lnTo>
                    <a:lnTo>
                      <a:pt x="9450" y="10801"/>
                    </a:lnTo>
                    <a:lnTo>
                      <a:pt x="9450" y="13500"/>
                    </a:lnTo>
                    <a:lnTo>
                      <a:pt x="8100" y="13500"/>
                    </a:lnTo>
                    <a:lnTo>
                      <a:pt x="8100" y="10802"/>
                    </a:lnTo>
                    <a:lnTo>
                      <a:pt x="9450" y="10802"/>
                    </a:lnTo>
                    <a:lnTo>
                      <a:pt x="9450" y="8106"/>
                    </a:lnTo>
                    <a:lnTo>
                      <a:pt x="10800" y="8106"/>
                    </a:lnTo>
                    <a:lnTo>
                      <a:pt x="10800" y="2701"/>
                    </a:lnTo>
                    <a:lnTo>
                      <a:pt x="8100" y="2701"/>
                    </a:lnTo>
                    <a:lnTo>
                      <a:pt x="8100" y="5392"/>
                    </a:lnTo>
                    <a:lnTo>
                      <a:pt x="6750" y="5392"/>
                    </a:lnTo>
                    <a:lnTo>
                      <a:pt x="6750" y="0"/>
                    </a:lnTo>
                    <a:lnTo>
                      <a:pt x="6750" y="16200"/>
                    </a:lnTo>
                    <a:lnTo>
                      <a:pt x="5400" y="16200"/>
                    </a:lnTo>
                    <a:lnTo>
                      <a:pt x="5400" y="13500"/>
                    </a:lnTo>
                    <a:lnTo>
                      <a:pt x="6750" y="13500"/>
                    </a:lnTo>
                    <a:lnTo>
                      <a:pt x="6750" y="0"/>
                    </a:lnTo>
                    <a:lnTo>
                      <a:pt x="4050" y="0"/>
                    </a:lnTo>
                    <a:lnTo>
                      <a:pt x="4050" y="2696"/>
                    </a:lnTo>
                    <a:lnTo>
                      <a:pt x="5400" y="2696"/>
                    </a:lnTo>
                    <a:lnTo>
                      <a:pt x="5400" y="5392"/>
                    </a:lnTo>
                    <a:lnTo>
                      <a:pt x="4050" y="5392"/>
                    </a:lnTo>
                    <a:lnTo>
                      <a:pt x="4050" y="10801"/>
                    </a:lnTo>
                    <a:lnTo>
                      <a:pt x="2700" y="10801"/>
                    </a:lnTo>
                    <a:lnTo>
                      <a:pt x="2700" y="8106"/>
                    </a:lnTo>
                    <a:lnTo>
                      <a:pt x="0" y="8106"/>
                    </a:lnTo>
                    <a:lnTo>
                      <a:pt x="0" y="10802"/>
                    </a:lnTo>
                    <a:lnTo>
                      <a:pt x="1350" y="10802"/>
                    </a:lnTo>
                    <a:lnTo>
                      <a:pt x="1350" y="13500"/>
                    </a:lnTo>
                    <a:lnTo>
                      <a:pt x="2700" y="13500"/>
                    </a:lnTo>
                    <a:lnTo>
                      <a:pt x="270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6" name="Shape"/>
              <p:cNvSpPr/>
              <p:nvPr/>
            </p:nvSpPr>
            <p:spPr>
              <a:xfrm>
                <a:off x="5386378" y="742923"/>
                <a:ext cx="2600343" cy="2227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96"/>
                    </a:moveTo>
                    <a:lnTo>
                      <a:pt x="20057" y="1796"/>
                    </a:lnTo>
                    <a:lnTo>
                      <a:pt x="20057" y="0"/>
                    </a:lnTo>
                    <a:lnTo>
                      <a:pt x="16971" y="0"/>
                    </a:lnTo>
                    <a:lnTo>
                      <a:pt x="16971" y="1796"/>
                    </a:lnTo>
                    <a:lnTo>
                      <a:pt x="15429" y="1796"/>
                    </a:lnTo>
                    <a:lnTo>
                      <a:pt x="15429" y="3606"/>
                    </a:lnTo>
                    <a:lnTo>
                      <a:pt x="13886" y="3606"/>
                    </a:lnTo>
                    <a:lnTo>
                      <a:pt x="13886" y="5400"/>
                    </a:lnTo>
                    <a:lnTo>
                      <a:pt x="12343" y="5400"/>
                    </a:lnTo>
                    <a:lnTo>
                      <a:pt x="12343" y="8998"/>
                    </a:lnTo>
                    <a:lnTo>
                      <a:pt x="10800" y="8998"/>
                    </a:lnTo>
                    <a:lnTo>
                      <a:pt x="10800" y="10795"/>
                    </a:lnTo>
                    <a:lnTo>
                      <a:pt x="9257" y="10795"/>
                    </a:lnTo>
                    <a:lnTo>
                      <a:pt x="9257" y="12600"/>
                    </a:lnTo>
                    <a:lnTo>
                      <a:pt x="7714" y="12600"/>
                    </a:lnTo>
                    <a:lnTo>
                      <a:pt x="7714" y="14400"/>
                    </a:lnTo>
                    <a:lnTo>
                      <a:pt x="4629" y="14400"/>
                    </a:lnTo>
                    <a:lnTo>
                      <a:pt x="4629" y="16200"/>
                    </a:lnTo>
                    <a:lnTo>
                      <a:pt x="3086" y="16200"/>
                    </a:lnTo>
                    <a:lnTo>
                      <a:pt x="3086" y="18000"/>
                    </a:lnTo>
                    <a:lnTo>
                      <a:pt x="1543" y="18000"/>
                    </a:lnTo>
                    <a:lnTo>
                      <a:pt x="1543" y="19800"/>
                    </a:lnTo>
                    <a:lnTo>
                      <a:pt x="0" y="19800"/>
                    </a:lnTo>
                    <a:lnTo>
                      <a:pt x="0" y="21600"/>
                    </a:lnTo>
                    <a:lnTo>
                      <a:pt x="12343" y="21600"/>
                    </a:lnTo>
                    <a:lnTo>
                      <a:pt x="12343" y="19800"/>
                    </a:lnTo>
                    <a:lnTo>
                      <a:pt x="13886" y="19800"/>
                    </a:lnTo>
                    <a:lnTo>
                      <a:pt x="13886" y="18000"/>
                    </a:lnTo>
                    <a:lnTo>
                      <a:pt x="12343" y="18000"/>
                    </a:lnTo>
                    <a:lnTo>
                      <a:pt x="12343" y="16200"/>
                    </a:lnTo>
                    <a:lnTo>
                      <a:pt x="15429" y="16200"/>
                    </a:lnTo>
                    <a:lnTo>
                      <a:pt x="15429" y="14400"/>
                    </a:lnTo>
                    <a:lnTo>
                      <a:pt x="13886" y="14400"/>
                    </a:lnTo>
                    <a:lnTo>
                      <a:pt x="13886" y="12604"/>
                    </a:lnTo>
                    <a:lnTo>
                      <a:pt x="15429" y="12604"/>
                    </a:lnTo>
                    <a:lnTo>
                      <a:pt x="15429" y="10795"/>
                    </a:lnTo>
                    <a:lnTo>
                      <a:pt x="13886" y="10795"/>
                    </a:lnTo>
                    <a:lnTo>
                      <a:pt x="13886" y="9000"/>
                    </a:lnTo>
                    <a:lnTo>
                      <a:pt x="15429" y="9000"/>
                    </a:lnTo>
                    <a:lnTo>
                      <a:pt x="15429" y="5403"/>
                    </a:lnTo>
                    <a:lnTo>
                      <a:pt x="16971" y="5403"/>
                    </a:lnTo>
                    <a:lnTo>
                      <a:pt x="16971" y="3606"/>
                    </a:lnTo>
                    <a:lnTo>
                      <a:pt x="20057" y="3606"/>
                    </a:lnTo>
                    <a:lnTo>
                      <a:pt x="20057" y="5400"/>
                    </a:lnTo>
                    <a:lnTo>
                      <a:pt x="21600" y="5400"/>
                    </a:lnTo>
                    <a:lnTo>
                      <a:pt x="21600" y="1796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7" name="Square"/>
              <p:cNvSpPr/>
              <p:nvPr/>
            </p:nvSpPr>
            <p:spPr>
              <a:xfrm>
                <a:off x="7986706" y="185939"/>
                <a:ext cx="185754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Shape"/>
              <p:cNvSpPr/>
              <p:nvPr/>
            </p:nvSpPr>
            <p:spPr>
              <a:xfrm>
                <a:off x="7615229" y="372033"/>
                <a:ext cx="742967" cy="370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5400" y="0"/>
                    </a:lnTo>
                    <a:lnTo>
                      <a:pt x="540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9" name="Square"/>
              <p:cNvSpPr/>
              <p:nvPr/>
            </p:nvSpPr>
            <p:spPr>
              <a:xfrm>
                <a:off x="8172442" y="-2"/>
                <a:ext cx="185754" cy="18538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37" name="object 8"/>
            <p:cNvGrpSpPr/>
            <p:nvPr/>
          </p:nvGrpSpPr>
          <p:grpSpPr>
            <a:xfrm>
              <a:off x="4917617" y="4129166"/>
              <a:ext cx="11067617" cy="4914821"/>
              <a:chOff x="-1" y="0"/>
              <a:chExt cx="11067616" cy="4914820"/>
            </a:xfrm>
          </p:grpSpPr>
          <p:sp>
            <p:nvSpPr>
              <p:cNvPr id="311" name="Square"/>
              <p:cNvSpPr/>
              <p:nvPr/>
            </p:nvSpPr>
            <p:spPr>
              <a:xfrm>
                <a:off x="2414586" y="1299629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2" name="Square"/>
              <p:cNvSpPr/>
              <p:nvPr/>
            </p:nvSpPr>
            <p:spPr>
              <a:xfrm>
                <a:off x="2414586" y="928306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3" name="Square"/>
              <p:cNvSpPr/>
              <p:nvPr/>
            </p:nvSpPr>
            <p:spPr>
              <a:xfrm>
                <a:off x="2600325" y="556983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4" name="Shape"/>
              <p:cNvSpPr/>
              <p:nvPr/>
            </p:nvSpPr>
            <p:spPr>
              <a:xfrm>
                <a:off x="-2" y="4455876"/>
                <a:ext cx="2971805" cy="458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7476"/>
                    </a:lnTo>
                    <a:lnTo>
                      <a:pt x="7417" y="17476"/>
                    </a:lnTo>
                    <a:lnTo>
                      <a:pt x="7417" y="21600"/>
                    </a:lnTo>
                    <a:lnTo>
                      <a:pt x="8100" y="21600"/>
                    </a:lnTo>
                    <a:lnTo>
                      <a:pt x="8100" y="17476"/>
                    </a:lnTo>
                    <a:lnTo>
                      <a:pt x="16200" y="17476"/>
                    </a:lnTo>
                    <a:lnTo>
                      <a:pt x="16200" y="21600"/>
                    </a:lnTo>
                    <a:lnTo>
                      <a:pt x="16464" y="21600"/>
                    </a:lnTo>
                    <a:lnTo>
                      <a:pt x="16464" y="17476"/>
                    </a:lnTo>
                    <a:lnTo>
                      <a:pt x="21600" y="1747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5" name="Square"/>
              <p:cNvSpPr/>
              <p:nvPr/>
            </p:nvSpPr>
            <p:spPr>
              <a:xfrm>
                <a:off x="2786062" y="742645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6" name="Rectangle"/>
              <p:cNvSpPr/>
              <p:nvPr/>
            </p:nvSpPr>
            <p:spPr>
              <a:xfrm>
                <a:off x="2991268" y="4827199"/>
                <a:ext cx="103737" cy="8762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7" name="Rectangle"/>
              <p:cNvSpPr/>
              <p:nvPr/>
            </p:nvSpPr>
            <p:spPr>
              <a:xfrm>
                <a:off x="3157537" y="4641537"/>
                <a:ext cx="185742" cy="1694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8" name="Square"/>
              <p:cNvSpPr/>
              <p:nvPr/>
            </p:nvSpPr>
            <p:spPr>
              <a:xfrm>
                <a:off x="3157537" y="-1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19" name="Shape"/>
              <p:cNvSpPr/>
              <p:nvPr/>
            </p:nvSpPr>
            <p:spPr>
              <a:xfrm>
                <a:off x="4829178" y="4455876"/>
                <a:ext cx="557216" cy="251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200" y="0"/>
                    </a:lnTo>
                    <a:lnTo>
                      <a:pt x="7200" y="15938"/>
                    </a:lnTo>
                    <a:lnTo>
                      <a:pt x="0" y="15938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5938"/>
                    </a:lnTo>
                    <a:lnTo>
                      <a:pt x="21600" y="1593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0" name="Rectangle"/>
              <p:cNvSpPr/>
              <p:nvPr/>
            </p:nvSpPr>
            <p:spPr>
              <a:xfrm>
                <a:off x="5386390" y="4641537"/>
                <a:ext cx="185742" cy="1694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1" name="Rectangle"/>
              <p:cNvSpPr/>
              <p:nvPr/>
            </p:nvSpPr>
            <p:spPr>
              <a:xfrm>
                <a:off x="5757865" y="4827427"/>
                <a:ext cx="185742" cy="8710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2" name="Rectangle"/>
              <p:cNvSpPr/>
              <p:nvPr/>
            </p:nvSpPr>
            <p:spPr>
              <a:xfrm>
                <a:off x="6129340" y="4827427"/>
                <a:ext cx="185729" cy="8710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3" name="Shape"/>
              <p:cNvSpPr/>
              <p:nvPr/>
            </p:nvSpPr>
            <p:spPr>
              <a:xfrm>
                <a:off x="4271964" y="2599260"/>
                <a:ext cx="2043118" cy="1856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285"/>
                    </a:moveTo>
                    <a:lnTo>
                      <a:pt x="19636" y="17285"/>
                    </a:lnTo>
                    <a:lnTo>
                      <a:pt x="19636" y="19443"/>
                    </a:lnTo>
                    <a:lnTo>
                      <a:pt x="17673" y="19443"/>
                    </a:lnTo>
                    <a:lnTo>
                      <a:pt x="17673" y="17285"/>
                    </a:lnTo>
                    <a:lnTo>
                      <a:pt x="15709" y="17285"/>
                    </a:lnTo>
                    <a:lnTo>
                      <a:pt x="15709" y="15128"/>
                    </a:lnTo>
                    <a:lnTo>
                      <a:pt x="13745" y="15128"/>
                    </a:lnTo>
                    <a:lnTo>
                      <a:pt x="13745" y="10803"/>
                    </a:lnTo>
                    <a:lnTo>
                      <a:pt x="11782" y="10803"/>
                    </a:lnTo>
                    <a:lnTo>
                      <a:pt x="11782" y="12956"/>
                    </a:lnTo>
                    <a:lnTo>
                      <a:pt x="9818" y="12956"/>
                    </a:lnTo>
                    <a:lnTo>
                      <a:pt x="9818" y="8641"/>
                    </a:lnTo>
                    <a:lnTo>
                      <a:pt x="7855" y="8641"/>
                    </a:lnTo>
                    <a:lnTo>
                      <a:pt x="7855" y="6484"/>
                    </a:lnTo>
                    <a:lnTo>
                      <a:pt x="5891" y="6484"/>
                    </a:lnTo>
                    <a:lnTo>
                      <a:pt x="5891" y="4327"/>
                    </a:lnTo>
                    <a:lnTo>
                      <a:pt x="3927" y="4327"/>
                    </a:lnTo>
                    <a:lnTo>
                      <a:pt x="3927" y="2155"/>
                    </a:lnTo>
                    <a:lnTo>
                      <a:pt x="1964" y="2155"/>
                    </a:lnTo>
                    <a:lnTo>
                      <a:pt x="1964" y="0"/>
                    </a:lnTo>
                    <a:lnTo>
                      <a:pt x="0" y="0"/>
                    </a:lnTo>
                    <a:lnTo>
                      <a:pt x="0" y="2161"/>
                    </a:lnTo>
                    <a:lnTo>
                      <a:pt x="1964" y="2161"/>
                    </a:lnTo>
                    <a:lnTo>
                      <a:pt x="1964" y="8641"/>
                    </a:lnTo>
                    <a:lnTo>
                      <a:pt x="3927" y="8641"/>
                    </a:lnTo>
                    <a:lnTo>
                      <a:pt x="3927" y="10799"/>
                    </a:lnTo>
                    <a:lnTo>
                      <a:pt x="1964" y="10799"/>
                    </a:lnTo>
                    <a:lnTo>
                      <a:pt x="1964" y="15128"/>
                    </a:lnTo>
                    <a:lnTo>
                      <a:pt x="3927" y="15128"/>
                    </a:lnTo>
                    <a:lnTo>
                      <a:pt x="3927" y="19443"/>
                    </a:lnTo>
                    <a:lnTo>
                      <a:pt x="5891" y="19443"/>
                    </a:lnTo>
                    <a:lnTo>
                      <a:pt x="5891" y="21600"/>
                    </a:lnTo>
                    <a:lnTo>
                      <a:pt x="9818" y="21600"/>
                    </a:lnTo>
                    <a:lnTo>
                      <a:pt x="9818" y="19443"/>
                    </a:lnTo>
                    <a:lnTo>
                      <a:pt x="11782" y="19443"/>
                    </a:lnTo>
                    <a:lnTo>
                      <a:pt x="11782" y="17285"/>
                    </a:lnTo>
                    <a:lnTo>
                      <a:pt x="13745" y="17285"/>
                    </a:lnTo>
                    <a:lnTo>
                      <a:pt x="13745" y="19443"/>
                    </a:lnTo>
                    <a:lnTo>
                      <a:pt x="11782" y="19443"/>
                    </a:lnTo>
                    <a:lnTo>
                      <a:pt x="11782" y="21600"/>
                    </a:lnTo>
                    <a:lnTo>
                      <a:pt x="21600" y="21600"/>
                    </a:lnTo>
                    <a:lnTo>
                      <a:pt x="21600" y="17285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4" name="Shape"/>
              <p:cNvSpPr/>
              <p:nvPr/>
            </p:nvSpPr>
            <p:spPr>
              <a:xfrm>
                <a:off x="5757865" y="4455876"/>
                <a:ext cx="928692" cy="371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7280" y="10800"/>
                    </a:lnTo>
                    <a:lnTo>
                      <a:pt x="17280" y="0"/>
                    </a:lnTo>
                    <a:lnTo>
                      <a:pt x="12960" y="0"/>
                    </a:lnTo>
                    <a:lnTo>
                      <a:pt x="12960" y="10800"/>
                    </a:lnTo>
                    <a:lnTo>
                      <a:pt x="8640" y="10800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4320" y="10800"/>
                    </a:lnTo>
                    <a:lnTo>
                      <a:pt x="432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5" name="Rectangle"/>
              <p:cNvSpPr/>
              <p:nvPr/>
            </p:nvSpPr>
            <p:spPr>
              <a:xfrm>
                <a:off x="6500803" y="4827427"/>
                <a:ext cx="313998" cy="8710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6918517" y="4827427"/>
                <a:ext cx="139514" cy="8710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7" name="Rectangle"/>
              <p:cNvSpPr/>
              <p:nvPr/>
            </p:nvSpPr>
            <p:spPr>
              <a:xfrm>
                <a:off x="6872289" y="4642044"/>
                <a:ext cx="185742" cy="168978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8" name="Square"/>
              <p:cNvSpPr/>
              <p:nvPr/>
            </p:nvSpPr>
            <p:spPr>
              <a:xfrm>
                <a:off x="7800965" y="2599030"/>
                <a:ext cx="185742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9" name="Square"/>
              <p:cNvSpPr/>
              <p:nvPr/>
            </p:nvSpPr>
            <p:spPr>
              <a:xfrm>
                <a:off x="7986704" y="2784413"/>
                <a:ext cx="185741" cy="18665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0" name="Square"/>
              <p:cNvSpPr/>
              <p:nvPr/>
            </p:nvSpPr>
            <p:spPr>
              <a:xfrm>
                <a:off x="8358179" y="2413649"/>
                <a:ext cx="185741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1" name="Shape"/>
              <p:cNvSpPr/>
              <p:nvPr/>
            </p:nvSpPr>
            <p:spPr>
              <a:xfrm>
                <a:off x="8172440" y="2971065"/>
                <a:ext cx="557217" cy="370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7200" y="1080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2" name="Square"/>
              <p:cNvSpPr/>
              <p:nvPr/>
            </p:nvSpPr>
            <p:spPr>
              <a:xfrm>
                <a:off x="8729654" y="3341830"/>
                <a:ext cx="185741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3" name="Square"/>
              <p:cNvSpPr/>
              <p:nvPr/>
            </p:nvSpPr>
            <p:spPr>
              <a:xfrm>
                <a:off x="8729654" y="2971065"/>
                <a:ext cx="185741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4" name="Shape"/>
              <p:cNvSpPr/>
              <p:nvPr/>
            </p:nvSpPr>
            <p:spPr>
              <a:xfrm>
                <a:off x="8543915" y="1670850"/>
                <a:ext cx="928693" cy="13002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280" y="0"/>
                    </a:lnTo>
                    <a:lnTo>
                      <a:pt x="17280" y="3080"/>
                    </a:lnTo>
                    <a:lnTo>
                      <a:pt x="12960" y="3080"/>
                    </a:lnTo>
                    <a:lnTo>
                      <a:pt x="12960" y="9260"/>
                    </a:lnTo>
                    <a:lnTo>
                      <a:pt x="8640" y="9260"/>
                    </a:lnTo>
                    <a:lnTo>
                      <a:pt x="8640" y="12340"/>
                    </a:lnTo>
                    <a:lnTo>
                      <a:pt x="4320" y="12340"/>
                    </a:lnTo>
                    <a:lnTo>
                      <a:pt x="4320" y="15420"/>
                    </a:lnTo>
                    <a:lnTo>
                      <a:pt x="0" y="1542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8499"/>
                    </a:lnTo>
                    <a:lnTo>
                      <a:pt x="8640" y="18499"/>
                    </a:lnTo>
                    <a:lnTo>
                      <a:pt x="8640" y="15420"/>
                    </a:lnTo>
                    <a:lnTo>
                      <a:pt x="12960" y="15420"/>
                    </a:lnTo>
                    <a:lnTo>
                      <a:pt x="12960" y="12340"/>
                    </a:lnTo>
                    <a:lnTo>
                      <a:pt x="17280" y="12340"/>
                    </a:lnTo>
                    <a:lnTo>
                      <a:pt x="17280" y="6180"/>
                    </a:lnTo>
                    <a:lnTo>
                      <a:pt x="21600" y="618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5" name="Square"/>
              <p:cNvSpPr/>
              <p:nvPr/>
            </p:nvSpPr>
            <p:spPr>
              <a:xfrm>
                <a:off x="9472604" y="1485468"/>
                <a:ext cx="185741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6" name="Shape"/>
              <p:cNvSpPr/>
              <p:nvPr/>
            </p:nvSpPr>
            <p:spPr>
              <a:xfrm>
                <a:off x="8915390" y="3156447"/>
                <a:ext cx="2152226" cy="1758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30"/>
                    </a:moveTo>
                    <a:lnTo>
                      <a:pt x="21465" y="20530"/>
                    </a:lnTo>
                    <a:lnTo>
                      <a:pt x="21465" y="18252"/>
                    </a:lnTo>
                    <a:lnTo>
                      <a:pt x="18641" y="18252"/>
                    </a:lnTo>
                    <a:lnTo>
                      <a:pt x="18641" y="15959"/>
                    </a:lnTo>
                    <a:lnTo>
                      <a:pt x="16777" y="15959"/>
                    </a:lnTo>
                    <a:lnTo>
                      <a:pt x="16777" y="13681"/>
                    </a:lnTo>
                    <a:lnTo>
                      <a:pt x="13049" y="13681"/>
                    </a:lnTo>
                    <a:lnTo>
                      <a:pt x="13049" y="11404"/>
                    </a:lnTo>
                    <a:lnTo>
                      <a:pt x="11185" y="11404"/>
                    </a:lnTo>
                    <a:lnTo>
                      <a:pt x="11185" y="9126"/>
                    </a:lnTo>
                    <a:lnTo>
                      <a:pt x="9321" y="9126"/>
                    </a:lnTo>
                    <a:lnTo>
                      <a:pt x="9321" y="6833"/>
                    </a:lnTo>
                    <a:lnTo>
                      <a:pt x="7456" y="6833"/>
                    </a:lnTo>
                    <a:lnTo>
                      <a:pt x="7456" y="4555"/>
                    </a:lnTo>
                    <a:lnTo>
                      <a:pt x="5592" y="4555"/>
                    </a:lnTo>
                    <a:lnTo>
                      <a:pt x="5592" y="2278"/>
                    </a:lnTo>
                    <a:lnTo>
                      <a:pt x="3728" y="2278"/>
                    </a:lnTo>
                    <a:lnTo>
                      <a:pt x="3728" y="0"/>
                    </a:lnTo>
                    <a:lnTo>
                      <a:pt x="0" y="0"/>
                    </a:lnTo>
                    <a:lnTo>
                      <a:pt x="0" y="2278"/>
                    </a:lnTo>
                    <a:lnTo>
                      <a:pt x="1864" y="2278"/>
                    </a:lnTo>
                    <a:lnTo>
                      <a:pt x="1864" y="4555"/>
                    </a:lnTo>
                    <a:lnTo>
                      <a:pt x="0" y="4555"/>
                    </a:lnTo>
                    <a:lnTo>
                      <a:pt x="0" y="6833"/>
                    </a:lnTo>
                    <a:lnTo>
                      <a:pt x="1864" y="6833"/>
                    </a:lnTo>
                    <a:lnTo>
                      <a:pt x="1864" y="11404"/>
                    </a:lnTo>
                    <a:lnTo>
                      <a:pt x="3728" y="11404"/>
                    </a:lnTo>
                    <a:lnTo>
                      <a:pt x="3728" y="9126"/>
                    </a:lnTo>
                    <a:lnTo>
                      <a:pt x="5592" y="9126"/>
                    </a:lnTo>
                    <a:lnTo>
                      <a:pt x="5592" y="11404"/>
                    </a:lnTo>
                    <a:lnTo>
                      <a:pt x="7456" y="11404"/>
                    </a:lnTo>
                    <a:lnTo>
                      <a:pt x="7456" y="15959"/>
                    </a:lnTo>
                    <a:lnTo>
                      <a:pt x="9320" y="15959"/>
                    </a:lnTo>
                    <a:lnTo>
                      <a:pt x="9320" y="18252"/>
                    </a:lnTo>
                    <a:lnTo>
                      <a:pt x="11185" y="18252"/>
                    </a:lnTo>
                    <a:lnTo>
                      <a:pt x="11185" y="20328"/>
                    </a:lnTo>
                    <a:lnTo>
                      <a:pt x="13049" y="20328"/>
                    </a:lnTo>
                    <a:lnTo>
                      <a:pt x="13049" y="15959"/>
                    </a:lnTo>
                    <a:lnTo>
                      <a:pt x="14913" y="15959"/>
                    </a:lnTo>
                    <a:lnTo>
                      <a:pt x="14913" y="18252"/>
                    </a:lnTo>
                    <a:lnTo>
                      <a:pt x="16777" y="18252"/>
                    </a:lnTo>
                    <a:lnTo>
                      <a:pt x="16777" y="20530"/>
                    </a:lnTo>
                    <a:lnTo>
                      <a:pt x="20505" y="20530"/>
                    </a:lnTo>
                    <a:lnTo>
                      <a:pt x="20505" y="21600"/>
                    </a:lnTo>
                    <a:lnTo>
                      <a:pt x="21600" y="21600"/>
                    </a:lnTo>
                    <a:lnTo>
                      <a:pt x="21600" y="2053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338" name="object 9" descr="object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733" y="6171442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9" name="object 10"/>
            <p:cNvGrpSpPr/>
            <p:nvPr/>
          </p:nvGrpSpPr>
          <p:grpSpPr>
            <a:xfrm>
              <a:off x="1017131" y="6491190"/>
              <a:ext cx="11701474" cy="2552799"/>
              <a:chOff x="0" y="-1"/>
              <a:chExt cx="11701473" cy="2552797"/>
            </a:xfrm>
          </p:grpSpPr>
          <p:sp>
            <p:nvSpPr>
              <p:cNvPr id="339" name="Rectangle"/>
              <p:cNvSpPr/>
              <p:nvPr/>
            </p:nvSpPr>
            <p:spPr>
              <a:xfrm>
                <a:off x="0" y="2465175"/>
                <a:ext cx="149494" cy="8762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0" name="Square"/>
              <p:cNvSpPr/>
              <p:nvPr/>
            </p:nvSpPr>
            <p:spPr>
              <a:xfrm>
                <a:off x="928687" y="2279513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1" name="Square"/>
              <p:cNvSpPr/>
              <p:nvPr/>
            </p:nvSpPr>
            <p:spPr>
              <a:xfrm>
                <a:off x="1114425" y="979881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2" name="Square"/>
              <p:cNvSpPr/>
              <p:nvPr/>
            </p:nvSpPr>
            <p:spPr>
              <a:xfrm>
                <a:off x="1300162" y="1165542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3" name="Square"/>
              <p:cNvSpPr/>
              <p:nvPr/>
            </p:nvSpPr>
            <p:spPr>
              <a:xfrm>
                <a:off x="1485900" y="1536865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4" name="Square"/>
              <p:cNvSpPr/>
              <p:nvPr/>
            </p:nvSpPr>
            <p:spPr>
              <a:xfrm>
                <a:off x="1671637" y="1908188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5" name="Square"/>
              <p:cNvSpPr/>
              <p:nvPr/>
            </p:nvSpPr>
            <p:spPr>
              <a:xfrm>
                <a:off x="1671637" y="1351203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6" name="Square"/>
              <p:cNvSpPr/>
              <p:nvPr/>
            </p:nvSpPr>
            <p:spPr>
              <a:xfrm>
                <a:off x="1857375" y="209385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7" name="Square"/>
              <p:cNvSpPr/>
              <p:nvPr/>
            </p:nvSpPr>
            <p:spPr>
              <a:xfrm>
                <a:off x="3157537" y="1908188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8" name="Square"/>
              <p:cNvSpPr/>
              <p:nvPr/>
            </p:nvSpPr>
            <p:spPr>
              <a:xfrm>
                <a:off x="3528999" y="-2"/>
                <a:ext cx="50931" cy="51578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9" name="Shape"/>
              <p:cNvSpPr/>
              <p:nvPr/>
            </p:nvSpPr>
            <p:spPr>
              <a:xfrm>
                <a:off x="3343276" y="2093851"/>
                <a:ext cx="371467" cy="355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292"/>
                    </a:moveTo>
                    <a:lnTo>
                      <a:pt x="10800" y="11292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11292"/>
                    </a:lnTo>
                    <a:lnTo>
                      <a:pt x="10800" y="11292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11292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0" name="Square"/>
              <p:cNvSpPr/>
              <p:nvPr/>
            </p:nvSpPr>
            <p:spPr>
              <a:xfrm>
                <a:off x="5200653" y="608558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1" name="Square"/>
              <p:cNvSpPr/>
              <p:nvPr/>
            </p:nvSpPr>
            <p:spPr>
              <a:xfrm>
                <a:off x="5386390" y="422897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2" name="Square"/>
              <p:cNvSpPr/>
              <p:nvPr/>
            </p:nvSpPr>
            <p:spPr>
              <a:xfrm>
                <a:off x="5757865" y="237236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3" name="Square"/>
              <p:cNvSpPr/>
              <p:nvPr/>
            </p:nvSpPr>
            <p:spPr>
              <a:xfrm>
                <a:off x="5943603" y="979881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4" name="Square"/>
              <p:cNvSpPr/>
              <p:nvPr/>
            </p:nvSpPr>
            <p:spPr>
              <a:xfrm>
                <a:off x="6129340" y="1165542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5" name="Square"/>
              <p:cNvSpPr/>
              <p:nvPr/>
            </p:nvSpPr>
            <p:spPr>
              <a:xfrm>
                <a:off x="6315078" y="1536865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6" name="Square"/>
              <p:cNvSpPr/>
              <p:nvPr/>
            </p:nvSpPr>
            <p:spPr>
              <a:xfrm>
                <a:off x="6500815" y="1351203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7" name="Square"/>
              <p:cNvSpPr/>
              <p:nvPr/>
            </p:nvSpPr>
            <p:spPr>
              <a:xfrm>
                <a:off x="6686553" y="1722527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8" name="Square"/>
              <p:cNvSpPr/>
              <p:nvPr/>
            </p:nvSpPr>
            <p:spPr>
              <a:xfrm>
                <a:off x="8172454" y="1536865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59" name="Square"/>
              <p:cNvSpPr/>
              <p:nvPr/>
            </p:nvSpPr>
            <p:spPr>
              <a:xfrm>
                <a:off x="8172454" y="979881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0" name="Square"/>
              <p:cNvSpPr/>
              <p:nvPr/>
            </p:nvSpPr>
            <p:spPr>
              <a:xfrm>
                <a:off x="8358192" y="1908188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1" name="Square"/>
              <p:cNvSpPr/>
              <p:nvPr/>
            </p:nvSpPr>
            <p:spPr>
              <a:xfrm>
                <a:off x="8543929" y="209385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2" name="Square"/>
              <p:cNvSpPr/>
              <p:nvPr/>
            </p:nvSpPr>
            <p:spPr>
              <a:xfrm>
                <a:off x="8543929" y="237236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3" name="Square"/>
              <p:cNvSpPr/>
              <p:nvPr/>
            </p:nvSpPr>
            <p:spPr>
              <a:xfrm>
                <a:off x="9101142" y="794219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4" name="Square"/>
              <p:cNvSpPr/>
              <p:nvPr/>
            </p:nvSpPr>
            <p:spPr>
              <a:xfrm>
                <a:off x="9658356" y="1351203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5" name="Square"/>
              <p:cNvSpPr/>
              <p:nvPr/>
            </p:nvSpPr>
            <p:spPr>
              <a:xfrm>
                <a:off x="9844092" y="1536865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6" name="Square"/>
              <p:cNvSpPr/>
              <p:nvPr/>
            </p:nvSpPr>
            <p:spPr>
              <a:xfrm>
                <a:off x="10587045" y="209385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7" name="Rectangle"/>
              <p:cNvSpPr/>
              <p:nvPr/>
            </p:nvSpPr>
            <p:spPr>
              <a:xfrm>
                <a:off x="11144243" y="2465175"/>
                <a:ext cx="185742" cy="87329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68" name="Square"/>
              <p:cNvSpPr/>
              <p:nvPr/>
            </p:nvSpPr>
            <p:spPr>
              <a:xfrm>
                <a:off x="11515732" y="51573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370" name="object 11" descr="object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8597" y="7099748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8" name="object 12"/>
            <p:cNvGrpSpPr/>
            <p:nvPr/>
          </p:nvGrpSpPr>
          <p:grpSpPr>
            <a:xfrm>
              <a:off x="13461547" y="6171441"/>
              <a:ext cx="2414596" cy="2784929"/>
              <a:chOff x="-1" y="-1"/>
              <a:chExt cx="2414594" cy="2784928"/>
            </a:xfrm>
          </p:grpSpPr>
          <p:sp>
            <p:nvSpPr>
              <p:cNvPr id="371" name="Square"/>
              <p:cNvSpPr/>
              <p:nvPr/>
            </p:nvSpPr>
            <p:spPr>
              <a:xfrm>
                <a:off x="-2" y="1485291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2" name="Square"/>
              <p:cNvSpPr/>
              <p:nvPr/>
            </p:nvSpPr>
            <p:spPr>
              <a:xfrm>
                <a:off x="185737" y="1670952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3" name="Square"/>
              <p:cNvSpPr/>
              <p:nvPr/>
            </p:nvSpPr>
            <p:spPr>
              <a:xfrm>
                <a:off x="371475" y="2042276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4" name="Square"/>
              <p:cNvSpPr/>
              <p:nvPr/>
            </p:nvSpPr>
            <p:spPr>
              <a:xfrm>
                <a:off x="371475" y="742646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5" name="Square"/>
              <p:cNvSpPr/>
              <p:nvPr/>
            </p:nvSpPr>
            <p:spPr>
              <a:xfrm>
                <a:off x="557212" y="2413601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6" name="Square"/>
              <p:cNvSpPr/>
              <p:nvPr/>
            </p:nvSpPr>
            <p:spPr>
              <a:xfrm>
                <a:off x="557212" y="556984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7" name="Square"/>
              <p:cNvSpPr/>
              <p:nvPr/>
            </p:nvSpPr>
            <p:spPr>
              <a:xfrm>
                <a:off x="742950" y="2042276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8" name="Square"/>
              <p:cNvSpPr/>
              <p:nvPr/>
            </p:nvSpPr>
            <p:spPr>
              <a:xfrm>
                <a:off x="742950" y="928307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9" name="Square"/>
              <p:cNvSpPr/>
              <p:nvPr/>
            </p:nvSpPr>
            <p:spPr>
              <a:xfrm>
                <a:off x="742950" y="371323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0" name="Square"/>
              <p:cNvSpPr/>
              <p:nvPr/>
            </p:nvSpPr>
            <p:spPr>
              <a:xfrm>
                <a:off x="928687" y="2413601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1" name="Square"/>
              <p:cNvSpPr/>
              <p:nvPr/>
            </p:nvSpPr>
            <p:spPr>
              <a:xfrm>
                <a:off x="928687" y="1113968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2" name="Square"/>
              <p:cNvSpPr/>
              <p:nvPr/>
            </p:nvSpPr>
            <p:spPr>
              <a:xfrm>
                <a:off x="928687" y="-2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3" name="Square"/>
              <p:cNvSpPr/>
              <p:nvPr/>
            </p:nvSpPr>
            <p:spPr>
              <a:xfrm>
                <a:off x="1114425" y="2599262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4" name="Square"/>
              <p:cNvSpPr/>
              <p:nvPr/>
            </p:nvSpPr>
            <p:spPr>
              <a:xfrm>
                <a:off x="1300162" y="1299630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5" name="Square"/>
              <p:cNvSpPr/>
              <p:nvPr/>
            </p:nvSpPr>
            <p:spPr>
              <a:xfrm>
                <a:off x="1485900" y="1670952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6" name="Square"/>
              <p:cNvSpPr/>
              <p:nvPr/>
            </p:nvSpPr>
            <p:spPr>
              <a:xfrm>
                <a:off x="2043114" y="2042276"/>
                <a:ext cx="185743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87" name="Square"/>
              <p:cNvSpPr/>
              <p:nvPr/>
            </p:nvSpPr>
            <p:spPr>
              <a:xfrm>
                <a:off x="2228853" y="2227939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398" name="object 13"/>
            <p:cNvGrpSpPr/>
            <p:nvPr/>
          </p:nvGrpSpPr>
          <p:grpSpPr>
            <a:xfrm>
              <a:off x="7889418" y="3386520"/>
              <a:ext cx="5572137" cy="5198526"/>
              <a:chOff x="-1" y="-1"/>
              <a:chExt cx="5572135" cy="5198525"/>
            </a:xfrm>
          </p:grpSpPr>
          <p:sp>
            <p:nvSpPr>
              <p:cNvPr id="389" name="Square"/>
              <p:cNvSpPr/>
              <p:nvPr/>
            </p:nvSpPr>
            <p:spPr>
              <a:xfrm>
                <a:off x="557212" y="-2"/>
                <a:ext cx="185729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0" name="Shape"/>
              <p:cNvSpPr/>
              <p:nvPr/>
            </p:nvSpPr>
            <p:spPr>
              <a:xfrm>
                <a:off x="557212" y="2785531"/>
                <a:ext cx="1671631" cy="370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00"/>
                    </a:lnTo>
                    <a:lnTo>
                      <a:pt x="2400" y="10800"/>
                    </a:lnTo>
                    <a:lnTo>
                      <a:pt x="2400" y="21597"/>
                    </a:lnTo>
                    <a:lnTo>
                      <a:pt x="4800" y="21597"/>
                    </a:lnTo>
                    <a:lnTo>
                      <a:pt x="4800" y="10800"/>
                    </a:lnTo>
                    <a:lnTo>
                      <a:pt x="7200" y="10800"/>
                    </a:lnTo>
                    <a:lnTo>
                      <a:pt x="7200" y="21597"/>
                    </a:lnTo>
                    <a:lnTo>
                      <a:pt x="9600" y="21597"/>
                    </a:lnTo>
                    <a:lnTo>
                      <a:pt x="9600" y="10800"/>
                    </a:lnTo>
                    <a:lnTo>
                      <a:pt x="12000" y="10800"/>
                    </a:lnTo>
                    <a:lnTo>
                      <a:pt x="12000" y="21600"/>
                    </a:lnTo>
                    <a:lnTo>
                      <a:pt x="19200" y="21600"/>
                    </a:lnTo>
                    <a:lnTo>
                      <a:pt x="1920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1" name="Shape"/>
              <p:cNvSpPr/>
              <p:nvPr/>
            </p:nvSpPr>
            <p:spPr>
              <a:xfrm>
                <a:off x="3157540" y="4270214"/>
                <a:ext cx="742955" cy="7426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382"/>
                    </a:moveTo>
                    <a:lnTo>
                      <a:pt x="10800" y="5382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5400"/>
                    </a:lnTo>
                    <a:lnTo>
                      <a:pt x="10800" y="5400"/>
                    </a:lnTo>
                    <a:lnTo>
                      <a:pt x="10800" y="16202"/>
                    </a:lnTo>
                    <a:lnTo>
                      <a:pt x="16200" y="16202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6200" y="16200"/>
                    </a:lnTo>
                    <a:lnTo>
                      <a:pt x="16200" y="10810"/>
                    </a:lnTo>
                    <a:lnTo>
                      <a:pt x="21600" y="10810"/>
                    </a:lnTo>
                    <a:lnTo>
                      <a:pt x="21600" y="5382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2" name="Shape"/>
              <p:cNvSpPr/>
              <p:nvPr/>
            </p:nvSpPr>
            <p:spPr>
              <a:xfrm>
                <a:off x="-2" y="185100"/>
                <a:ext cx="4086235" cy="2599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057"/>
                    </a:moveTo>
                    <a:lnTo>
                      <a:pt x="19636" y="20057"/>
                    </a:lnTo>
                    <a:lnTo>
                      <a:pt x="19636" y="18515"/>
                    </a:lnTo>
                    <a:lnTo>
                      <a:pt x="17673" y="18515"/>
                    </a:lnTo>
                    <a:lnTo>
                      <a:pt x="17673" y="16972"/>
                    </a:lnTo>
                    <a:lnTo>
                      <a:pt x="15709" y="16972"/>
                    </a:lnTo>
                    <a:lnTo>
                      <a:pt x="15709" y="15434"/>
                    </a:lnTo>
                    <a:lnTo>
                      <a:pt x="14727" y="15434"/>
                    </a:lnTo>
                    <a:lnTo>
                      <a:pt x="14727" y="16972"/>
                    </a:lnTo>
                    <a:lnTo>
                      <a:pt x="13745" y="16972"/>
                    </a:lnTo>
                    <a:lnTo>
                      <a:pt x="13745" y="15434"/>
                    </a:lnTo>
                    <a:lnTo>
                      <a:pt x="12764" y="15434"/>
                    </a:lnTo>
                    <a:lnTo>
                      <a:pt x="12764" y="13887"/>
                    </a:lnTo>
                    <a:lnTo>
                      <a:pt x="13745" y="13887"/>
                    </a:lnTo>
                    <a:lnTo>
                      <a:pt x="13745" y="15434"/>
                    </a:lnTo>
                    <a:lnTo>
                      <a:pt x="14727" y="15434"/>
                    </a:lnTo>
                    <a:lnTo>
                      <a:pt x="14727" y="10802"/>
                    </a:lnTo>
                    <a:lnTo>
                      <a:pt x="13745" y="10802"/>
                    </a:lnTo>
                    <a:lnTo>
                      <a:pt x="13745" y="7722"/>
                    </a:lnTo>
                    <a:lnTo>
                      <a:pt x="12764" y="7722"/>
                    </a:lnTo>
                    <a:lnTo>
                      <a:pt x="12764" y="4631"/>
                    </a:lnTo>
                    <a:lnTo>
                      <a:pt x="11782" y="4631"/>
                    </a:lnTo>
                    <a:lnTo>
                      <a:pt x="11782" y="16972"/>
                    </a:lnTo>
                    <a:lnTo>
                      <a:pt x="10800" y="16972"/>
                    </a:lnTo>
                    <a:lnTo>
                      <a:pt x="10800" y="15434"/>
                    </a:lnTo>
                    <a:lnTo>
                      <a:pt x="11782" y="15434"/>
                    </a:lnTo>
                    <a:lnTo>
                      <a:pt x="11782" y="4631"/>
                    </a:lnTo>
                    <a:lnTo>
                      <a:pt x="9818" y="4631"/>
                    </a:lnTo>
                    <a:lnTo>
                      <a:pt x="9818" y="15434"/>
                    </a:lnTo>
                    <a:lnTo>
                      <a:pt x="8836" y="15434"/>
                    </a:lnTo>
                    <a:lnTo>
                      <a:pt x="8836" y="13887"/>
                    </a:lnTo>
                    <a:lnTo>
                      <a:pt x="9818" y="13887"/>
                    </a:lnTo>
                    <a:lnTo>
                      <a:pt x="9818" y="4631"/>
                    </a:lnTo>
                    <a:lnTo>
                      <a:pt x="8836" y="4631"/>
                    </a:lnTo>
                    <a:lnTo>
                      <a:pt x="8836" y="3090"/>
                    </a:lnTo>
                    <a:lnTo>
                      <a:pt x="7854" y="3090"/>
                    </a:lnTo>
                    <a:lnTo>
                      <a:pt x="7854" y="15434"/>
                    </a:lnTo>
                    <a:lnTo>
                      <a:pt x="6873" y="15434"/>
                    </a:lnTo>
                    <a:lnTo>
                      <a:pt x="6873" y="13887"/>
                    </a:lnTo>
                    <a:lnTo>
                      <a:pt x="7854" y="13887"/>
                    </a:lnTo>
                    <a:lnTo>
                      <a:pt x="7854" y="1551"/>
                    </a:lnTo>
                    <a:lnTo>
                      <a:pt x="6873" y="1551"/>
                    </a:lnTo>
                    <a:lnTo>
                      <a:pt x="6873" y="4631"/>
                    </a:lnTo>
                    <a:lnTo>
                      <a:pt x="5891" y="4631"/>
                    </a:lnTo>
                    <a:lnTo>
                      <a:pt x="5891" y="3090"/>
                    </a:lnTo>
                    <a:lnTo>
                      <a:pt x="4909" y="3090"/>
                    </a:lnTo>
                    <a:lnTo>
                      <a:pt x="4909" y="0"/>
                    </a:lnTo>
                    <a:lnTo>
                      <a:pt x="3927" y="0"/>
                    </a:lnTo>
                    <a:lnTo>
                      <a:pt x="3927" y="3091"/>
                    </a:lnTo>
                    <a:lnTo>
                      <a:pt x="4909" y="3091"/>
                    </a:lnTo>
                    <a:lnTo>
                      <a:pt x="4909" y="4631"/>
                    </a:lnTo>
                    <a:lnTo>
                      <a:pt x="3927" y="4631"/>
                    </a:lnTo>
                    <a:lnTo>
                      <a:pt x="3927" y="3090"/>
                    </a:lnTo>
                    <a:lnTo>
                      <a:pt x="2945" y="3090"/>
                    </a:lnTo>
                    <a:lnTo>
                      <a:pt x="2945" y="4631"/>
                    </a:lnTo>
                    <a:lnTo>
                      <a:pt x="1964" y="4631"/>
                    </a:lnTo>
                    <a:lnTo>
                      <a:pt x="1964" y="10802"/>
                    </a:lnTo>
                    <a:lnTo>
                      <a:pt x="982" y="10802"/>
                    </a:lnTo>
                    <a:lnTo>
                      <a:pt x="982" y="13883"/>
                    </a:lnTo>
                    <a:lnTo>
                      <a:pt x="0" y="13883"/>
                    </a:lnTo>
                    <a:lnTo>
                      <a:pt x="0" y="15434"/>
                    </a:lnTo>
                    <a:lnTo>
                      <a:pt x="982" y="15434"/>
                    </a:lnTo>
                    <a:lnTo>
                      <a:pt x="982" y="18514"/>
                    </a:lnTo>
                    <a:lnTo>
                      <a:pt x="1964" y="18514"/>
                    </a:lnTo>
                    <a:lnTo>
                      <a:pt x="1964" y="16974"/>
                    </a:lnTo>
                    <a:lnTo>
                      <a:pt x="2945" y="16974"/>
                    </a:lnTo>
                    <a:lnTo>
                      <a:pt x="2945" y="18515"/>
                    </a:lnTo>
                    <a:lnTo>
                      <a:pt x="0" y="18515"/>
                    </a:lnTo>
                    <a:lnTo>
                      <a:pt x="0" y="20057"/>
                    </a:lnTo>
                    <a:lnTo>
                      <a:pt x="982" y="20057"/>
                    </a:lnTo>
                    <a:lnTo>
                      <a:pt x="982" y="21600"/>
                    </a:lnTo>
                    <a:lnTo>
                      <a:pt x="9818" y="21600"/>
                    </a:lnTo>
                    <a:lnTo>
                      <a:pt x="9818" y="20057"/>
                    </a:lnTo>
                    <a:lnTo>
                      <a:pt x="10800" y="20057"/>
                    </a:lnTo>
                    <a:lnTo>
                      <a:pt x="10800" y="18515"/>
                    </a:lnTo>
                    <a:lnTo>
                      <a:pt x="9818" y="18515"/>
                    </a:lnTo>
                    <a:lnTo>
                      <a:pt x="9818" y="16974"/>
                    </a:lnTo>
                    <a:lnTo>
                      <a:pt x="10800" y="16974"/>
                    </a:lnTo>
                    <a:lnTo>
                      <a:pt x="10800" y="18515"/>
                    </a:lnTo>
                    <a:lnTo>
                      <a:pt x="11782" y="18515"/>
                    </a:lnTo>
                    <a:lnTo>
                      <a:pt x="11782" y="21600"/>
                    </a:lnTo>
                    <a:lnTo>
                      <a:pt x="15709" y="21600"/>
                    </a:lnTo>
                    <a:lnTo>
                      <a:pt x="15709" y="20057"/>
                    </a:lnTo>
                    <a:lnTo>
                      <a:pt x="14727" y="20057"/>
                    </a:lnTo>
                    <a:lnTo>
                      <a:pt x="14727" y="18515"/>
                    </a:lnTo>
                    <a:lnTo>
                      <a:pt x="15709" y="18515"/>
                    </a:lnTo>
                    <a:lnTo>
                      <a:pt x="15709" y="20057"/>
                    </a:lnTo>
                    <a:lnTo>
                      <a:pt x="16691" y="20057"/>
                    </a:lnTo>
                    <a:lnTo>
                      <a:pt x="16691" y="21600"/>
                    </a:lnTo>
                    <a:lnTo>
                      <a:pt x="17673" y="21600"/>
                    </a:lnTo>
                    <a:lnTo>
                      <a:pt x="17673" y="20057"/>
                    </a:lnTo>
                    <a:lnTo>
                      <a:pt x="18654" y="20057"/>
                    </a:lnTo>
                    <a:lnTo>
                      <a:pt x="18654" y="21600"/>
                    </a:lnTo>
                    <a:lnTo>
                      <a:pt x="21600" y="21600"/>
                    </a:lnTo>
                    <a:lnTo>
                      <a:pt x="21600" y="20057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3" name="Square"/>
              <p:cNvSpPr/>
              <p:nvPr/>
            </p:nvSpPr>
            <p:spPr>
              <a:xfrm>
                <a:off x="4086230" y="5012860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4" name="Shape"/>
              <p:cNvSpPr/>
              <p:nvPr/>
            </p:nvSpPr>
            <p:spPr>
              <a:xfrm>
                <a:off x="2043113" y="2785531"/>
                <a:ext cx="2971809" cy="1669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804"/>
                    </a:moveTo>
                    <a:lnTo>
                      <a:pt x="20250" y="16804"/>
                    </a:lnTo>
                    <a:lnTo>
                      <a:pt x="20250" y="14403"/>
                    </a:lnTo>
                    <a:lnTo>
                      <a:pt x="18900" y="14403"/>
                    </a:lnTo>
                    <a:lnTo>
                      <a:pt x="18900" y="4796"/>
                    </a:lnTo>
                    <a:lnTo>
                      <a:pt x="17550" y="4796"/>
                    </a:lnTo>
                    <a:lnTo>
                      <a:pt x="17550" y="0"/>
                    </a:lnTo>
                    <a:lnTo>
                      <a:pt x="12150" y="0"/>
                    </a:lnTo>
                    <a:lnTo>
                      <a:pt x="12150" y="4796"/>
                    </a:lnTo>
                    <a:lnTo>
                      <a:pt x="10800" y="4796"/>
                    </a:lnTo>
                    <a:lnTo>
                      <a:pt x="10800" y="2398"/>
                    </a:lnTo>
                    <a:lnTo>
                      <a:pt x="12150" y="2398"/>
                    </a:lnTo>
                    <a:lnTo>
                      <a:pt x="12150" y="0"/>
                    </a:lnTo>
                    <a:lnTo>
                      <a:pt x="9450" y="0"/>
                    </a:lnTo>
                    <a:lnTo>
                      <a:pt x="9450" y="2398"/>
                    </a:lnTo>
                    <a:lnTo>
                      <a:pt x="8100" y="2398"/>
                    </a:lnTo>
                    <a:lnTo>
                      <a:pt x="8100" y="0"/>
                    </a:lnTo>
                    <a:lnTo>
                      <a:pt x="2700" y="0"/>
                    </a:lnTo>
                    <a:lnTo>
                      <a:pt x="2700" y="2398"/>
                    </a:lnTo>
                    <a:lnTo>
                      <a:pt x="5400" y="2398"/>
                    </a:lnTo>
                    <a:lnTo>
                      <a:pt x="5400" y="4796"/>
                    </a:lnTo>
                    <a:lnTo>
                      <a:pt x="4050" y="4796"/>
                    </a:lnTo>
                    <a:lnTo>
                      <a:pt x="4050" y="7195"/>
                    </a:lnTo>
                    <a:lnTo>
                      <a:pt x="5400" y="7195"/>
                    </a:lnTo>
                    <a:lnTo>
                      <a:pt x="5400" y="9593"/>
                    </a:lnTo>
                    <a:lnTo>
                      <a:pt x="4050" y="9593"/>
                    </a:lnTo>
                    <a:lnTo>
                      <a:pt x="4050" y="7195"/>
                    </a:lnTo>
                    <a:lnTo>
                      <a:pt x="2700" y="7195"/>
                    </a:lnTo>
                    <a:lnTo>
                      <a:pt x="2700" y="2398"/>
                    </a:lnTo>
                    <a:lnTo>
                      <a:pt x="1350" y="2398"/>
                    </a:lnTo>
                    <a:lnTo>
                      <a:pt x="1350" y="4796"/>
                    </a:lnTo>
                    <a:lnTo>
                      <a:pt x="0" y="4796"/>
                    </a:lnTo>
                    <a:lnTo>
                      <a:pt x="0" y="7195"/>
                    </a:lnTo>
                    <a:lnTo>
                      <a:pt x="1350" y="7195"/>
                    </a:lnTo>
                    <a:lnTo>
                      <a:pt x="1350" y="12007"/>
                    </a:lnTo>
                    <a:lnTo>
                      <a:pt x="4050" y="12007"/>
                    </a:lnTo>
                    <a:lnTo>
                      <a:pt x="4050" y="16804"/>
                    </a:lnTo>
                    <a:lnTo>
                      <a:pt x="6750" y="16804"/>
                    </a:lnTo>
                    <a:lnTo>
                      <a:pt x="6750" y="19202"/>
                    </a:lnTo>
                    <a:lnTo>
                      <a:pt x="12150" y="19202"/>
                    </a:lnTo>
                    <a:lnTo>
                      <a:pt x="12150" y="14405"/>
                    </a:lnTo>
                    <a:lnTo>
                      <a:pt x="9450" y="14405"/>
                    </a:lnTo>
                    <a:lnTo>
                      <a:pt x="9450" y="12007"/>
                    </a:lnTo>
                    <a:lnTo>
                      <a:pt x="8100" y="12007"/>
                    </a:lnTo>
                    <a:lnTo>
                      <a:pt x="8100" y="9593"/>
                    </a:lnTo>
                    <a:lnTo>
                      <a:pt x="6750" y="9593"/>
                    </a:lnTo>
                    <a:lnTo>
                      <a:pt x="6750" y="7195"/>
                    </a:lnTo>
                    <a:lnTo>
                      <a:pt x="12150" y="7195"/>
                    </a:lnTo>
                    <a:lnTo>
                      <a:pt x="12150" y="9593"/>
                    </a:lnTo>
                    <a:lnTo>
                      <a:pt x="14850" y="9593"/>
                    </a:lnTo>
                    <a:lnTo>
                      <a:pt x="14850" y="12007"/>
                    </a:lnTo>
                    <a:lnTo>
                      <a:pt x="17550" y="12007"/>
                    </a:lnTo>
                    <a:lnTo>
                      <a:pt x="17550" y="14403"/>
                    </a:lnTo>
                    <a:lnTo>
                      <a:pt x="16200" y="14403"/>
                    </a:lnTo>
                    <a:lnTo>
                      <a:pt x="16200" y="16805"/>
                    </a:lnTo>
                    <a:lnTo>
                      <a:pt x="18900" y="16805"/>
                    </a:lnTo>
                    <a:lnTo>
                      <a:pt x="18900" y="21600"/>
                    </a:lnTo>
                    <a:lnTo>
                      <a:pt x="20250" y="21600"/>
                    </a:lnTo>
                    <a:lnTo>
                      <a:pt x="20250" y="19202"/>
                    </a:lnTo>
                    <a:lnTo>
                      <a:pt x="21600" y="19202"/>
                    </a:lnTo>
                    <a:lnTo>
                      <a:pt x="21600" y="16804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5" name="Rectangle"/>
              <p:cNvSpPr/>
              <p:nvPr/>
            </p:nvSpPr>
            <p:spPr>
              <a:xfrm>
                <a:off x="5014918" y="4827199"/>
                <a:ext cx="371479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6" name="Square"/>
              <p:cNvSpPr/>
              <p:nvPr/>
            </p:nvSpPr>
            <p:spPr>
              <a:xfrm>
                <a:off x="5200656" y="4455876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97" name="Square"/>
              <p:cNvSpPr/>
              <p:nvPr/>
            </p:nvSpPr>
            <p:spPr>
              <a:xfrm>
                <a:off x="5386393" y="5012860"/>
                <a:ext cx="185742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399" name="object 14" descr="object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0895" y="6357103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0" name="object 15"/>
            <p:cNvGrpSpPr/>
            <p:nvPr/>
          </p:nvGrpSpPr>
          <p:grpSpPr>
            <a:xfrm>
              <a:off x="2503029" y="5614458"/>
              <a:ext cx="14487540" cy="2699824"/>
              <a:chOff x="-1" y="0"/>
              <a:chExt cx="14487538" cy="2699822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-2" y="1791563"/>
                <a:ext cx="118278" cy="6505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185737" y="1943964"/>
                <a:ext cx="84523" cy="97959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270256" y="1113738"/>
                <a:ext cx="101223" cy="68228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3" name="Rectangle"/>
              <p:cNvSpPr/>
              <p:nvPr/>
            </p:nvSpPr>
            <p:spPr>
              <a:xfrm>
                <a:off x="557212" y="2552195"/>
                <a:ext cx="17009" cy="4714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4" name="Shape"/>
              <p:cNvSpPr/>
              <p:nvPr/>
            </p:nvSpPr>
            <p:spPr>
              <a:xfrm>
                <a:off x="742950" y="1485772"/>
                <a:ext cx="185741" cy="305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3095"/>
                    </a:lnTo>
                    <a:lnTo>
                      <a:pt x="15726" y="13095"/>
                    </a:lnTo>
                    <a:lnTo>
                      <a:pt x="15726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5" name="Square"/>
              <p:cNvSpPr/>
              <p:nvPr/>
            </p:nvSpPr>
            <p:spPr>
              <a:xfrm>
                <a:off x="1030159" y="1856537"/>
                <a:ext cx="84269" cy="87431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6" name="Square"/>
              <p:cNvSpPr/>
              <p:nvPr/>
            </p:nvSpPr>
            <p:spPr>
              <a:xfrm>
                <a:off x="5014914" y="1670951"/>
                <a:ext cx="185742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7" name="Square"/>
              <p:cNvSpPr/>
              <p:nvPr/>
            </p:nvSpPr>
            <p:spPr>
              <a:xfrm>
                <a:off x="5200653" y="1299629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8" name="Shape"/>
              <p:cNvSpPr/>
              <p:nvPr/>
            </p:nvSpPr>
            <p:spPr>
              <a:xfrm>
                <a:off x="5014914" y="557593"/>
                <a:ext cx="557217" cy="556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197"/>
                    </a:lnTo>
                    <a:lnTo>
                      <a:pt x="7200" y="7197"/>
                    </a:lnTo>
                    <a:lnTo>
                      <a:pt x="7200" y="14392"/>
                    </a:lnTo>
                    <a:lnTo>
                      <a:pt x="0" y="14392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4394"/>
                    </a:lnTo>
                    <a:lnTo>
                      <a:pt x="14400" y="14394"/>
                    </a:lnTo>
                    <a:lnTo>
                      <a:pt x="14400" y="21591"/>
                    </a:lnTo>
                    <a:lnTo>
                      <a:pt x="21600" y="2159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09" name="Square"/>
              <p:cNvSpPr/>
              <p:nvPr/>
            </p:nvSpPr>
            <p:spPr>
              <a:xfrm>
                <a:off x="5572128" y="1113966"/>
                <a:ext cx="185741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0" name="Square"/>
              <p:cNvSpPr/>
              <p:nvPr/>
            </p:nvSpPr>
            <p:spPr>
              <a:xfrm>
                <a:off x="5757865" y="1670951"/>
                <a:ext cx="185742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1" name="Square"/>
              <p:cNvSpPr/>
              <p:nvPr/>
            </p:nvSpPr>
            <p:spPr>
              <a:xfrm>
                <a:off x="5943603" y="1299629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2" name="Square"/>
              <p:cNvSpPr/>
              <p:nvPr/>
            </p:nvSpPr>
            <p:spPr>
              <a:xfrm>
                <a:off x="6315078" y="1113966"/>
                <a:ext cx="185741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3" name="Square"/>
              <p:cNvSpPr/>
              <p:nvPr/>
            </p:nvSpPr>
            <p:spPr>
              <a:xfrm>
                <a:off x="6686553" y="928306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4" name="Square"/>
              <p:cNvSpPr/>
              <p:nvPr/>
            </p:nvSpPr>
            <p:spPr>
              <a:xfrm>
                <a:off x="7243765" y="1113966"/>
                <a:ext cx="185742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5" name="Square"/>
              <p:cNvSpPr/>
              <p:nvPr/>
            </p:nvSpPr>
            <p:spPr>
              <a:xfrm>
                <a:off x="12072932" y="-1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6" name="Shape"/>
              <p:cNvSpPr/>
              <p:nvPr/>
            </p:nvSpPr>
            <p:spPr>
              <a:xfrm>
                <a:off x="11887193" y="185660"/>
                <a:ext cx="2043132" cy="14852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900"/>
                    </a:moveTo>
                    <a:lnTo>
                      <a:pt x="15709" y="18900"/>
                    </a:lnTo>
                    <a:lnTo>
                      <a:pt x="15709" y="16193"/>
                    </a:lnTo>
                    <a:lnTo>
                      <a:pt x="13745" y="16193"/>
                    </a:lnTo>
                    <a:lnTo>
                      <a:pt x="13745" y="18900"/>
                    </a:lnTo>
                    <a:lnTo>
                      <a:pt x="11782" y="18900"/>
                    </a:lnTo>
                    <a:lnTo>
                      <a:pt x="11782" y="16193"/>
                    </a:lnTo>
                    <a:lnTo>
                      <a:pt x="9818" y="16193"/>
                    </a:lnTo>
                    <a:lnTo>
                      <a:pt x="9818" y="13500"/>
                    </a:lnTo>
                    <a:lnTo>
                      <a:pt x="11782" y="13500"/>
                    </a:lnTo>
                    <a:lnTo>
                      <a:pt x="11782" y="16193"/>
                    </a:lnTo>
                    <a:lnTo>
                      <a:pt x="13745" y="16193"/>
                    </a:lnTo>
                    <a:lnTo>
                      <a:pt x="13745" y="13497"/>
                    </a:lnTo>
                    <a:lnTo>
                      <a:pt x="11782" y="13497"/>
                    </a:lnTo>
                    <a:lnTo>
                      <a:pt x="11782" y="10800"/>
                    </a:lnTo>
                    <a:lnTo>
                      <a:pt x="9818" y="10800"/>
                    </a:lnTo>
                    <a:lnTo>
                      <a:pt x="9818" y="13497"/>
                    </a:lnTo>
                    <a:lnTo>
                      <a:pt x="7854" y="13497"/>
                    </a:lnTo>
                    <a:lnTo>
                      <a:pt x="7854" y="16193"/>
                    </a:lnTo>
                    <a:lnTo>
                      <a:pt x="5891" y="16193"/>
                    </a:lnTo>
                    <a:lnTo>
                      <a:pt x="5891" y="13500"/>
                    </a:lnTo>
                    <a:lnTo>
                      <a:pt x="7854" y="13500"/>
                    </a:lnTo>
                    <a:lnTo>
                      <a:pt x="7854" y="10800"/>
                    </a:lnTo>
                    <a:lnTo>
                      <a:pt x="3927" y="10800"/>
                    </a:lnTo>
                    <a:lnTo>
                      <a:pt x="3927" y="8100"/>
                    </a:lnTo>
                    <a:lnTo>
                      <a:pt x="7854" y="8100"/>
                    </a:lnTo>
                    <a:lnTo>
                      <a:pt x="7854" y="5400"/>
                    </a:lnTo>
                    <a:lnTo>
                      <a:pt x="3927" y="5400"/>
                    </a:lnTo>
                    <a:lnTo>
                      <a:pt x="3927" y="2700"/>
                    </a:lnTo>
                    <a:lnTo>
                      <a:pt x="5891" y="2700"/>
                    </a:lnTo>
                    <a:lnTo>
                      <a:pt x="5891" y="0"/>
                    </a:lnTo>
                    <a:lnTo>
                      <a:pt x="3927" y="0"/>
                    </a:lnTo>
                    <a:lnTo>
                      <a:pt x="3927" y="2700"/>
                    </a:lnTo>
                    <a:lnTo>
                      <a:pt x="1964" y="2700"/>
                    </a:lnTo>
                    <a:lnTo>
                      <a:pt x="1964" y="5400"/>
                    </a:lnTo>
                    <a:lnTo>
                      <a:pt x="3927" y="5400"/>
                    </a:lnTo>
                    <a:lnTo>
                      <a:pt x="3927" y="8100"/>
                    </a:lnTo>
                    <a:lnTo>
                      <a:pt x="1964" y="8100"/>
                    </a:lnTo>
                    <a:lnTo>
                      <a:pt x="1964" y="10800"/>
                    </a:lnTo>
                    <a:lnTo>
                      <a:pt x="3927" y="10800"/>
                    </a:lnTo>
                    <a:lnTo>
                      <a:pt x="3927" y="13497"/>
                    </a:lnTo>
                    <a:lnTo>
                      <a:pt x="1964" y="13497"/>
                    </a:lnTo>
                    <a:lnTo>
                      <a:pt x="1964" y="16193"/>
                    </a:lnTo>
                    <a:lnTo>
                      <a:pt x="0" y="16193"/>
                    </a:lnTo>
                    <a:lnTo>
                      <a:pt x="0" y="18907"/>
                    </a:lnTo>
                    <a:lnTo>
                      <a:pt x="3927" y="18907"/>
                    </a:lnTo>
                    <a:lnTo>
                      <a:pt x="3927" y="21600"/>
                    </a:lnTo>
                    <a:lnTo>
                      <a:pt x="21600" y="21600"/>
                    </a:lnTo>
                    <a:lnTo>
                      <a:pt x="21600" y="1890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7" name="Rectangle"/>
              <p:cNvSpPr/>
              <p:nvPr/>
            </p:nvSpPr>
            <p:spPr>
              <a:xfrm>
                <a:off x="12630157" y="1671154"/>
                <a:ext cx="1485903" cy="18538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8" name="Shape"/>
              <p:cNvSpPr/>
              <p:nvPr/>
            </p:nvSpPr>
            <p:spPr>
              <a:xfrm>
                <a:off x="13373095" y="2436993"/>
                <a:ext cx="1114430" cy="26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3342"/>
                    </a:lnTo>
                    <a:lnTo>
                      <a:pt x="3600" y="13342"/>
                    </a:lnTo>
                    <a:lnTo>
                      <a:pt x="3600" y="21600"/>
                    </a:lnTo>
                    <a:lnTo>
                      <a:pt x="4411" y="21600"/>
                    </a:lnTo>
                    <a:lnTo>
                      <a:pt x="4411" y="13342"/>
                    </a:lnTo>
                    <a:lnTo>
                      <a:pt x="21600" y="1334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9" name="Shape"/>
              <p:cNvSpPr/>
              <p:nvPr/>
            </p:nvSpPr>
            <p:spPr>
              <a:xfrm>
                <a:off x="12630157" y="1856614"/>
                <a:ext cx="1857381" cy="742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2"/>
                    </a:moveTo>
                    <a:lnTo>
                      <a:pt x="19440" y="10782"/>
                    </a:lnTo>
                    <a:lnTo>
                      <a:pt x="19440" y="5400"/>
                    </a:lnTo>
                    <a:lnTo>
                      <a:pt x="12960" y="5400"/>
                    </a:lnTo>
                    <a:lnTo>
                      <a:pt x="12960" y="0"/>
                    </a:lnTo>
                    <a:lnTo>
                      <a:pt x="2160" y="0"/>
                    </a:lnTo>
                    <a:lnTo>
                      <a:pt x="2160" y="5400"/>
                    </a:lnTo>
                    <a:lnTo>
                      <a:pt x="0" y="5400"/>
                    </a:lnTo>
                    <a:lnTo>
                      <a:pt x="0" y="10800"/>
                    </a:lnTo>
                    <a:lnTo>
                      <a:pt x="2160" y="10800"/>
                    </a:lnTo>
                    <a:lnTo>
                      <a:pt x="216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2160" y="21600"/>
                    </a:lnTo>
                    <a:lnTo>
                      <a:pt x="2160" y="16210"/>
                    </a:lnTo>
                    <a:lnTo>
                      <a:pt x="4320" y="16210"/>
                    </a:lnTo>
                    <a:lnTo>
                      <a:pt x="4320" y="21600"/>
                    </a:lnTo>
                    <a:lnTo>
                      <a:pt x="6480" y="21600"/>
                    </a:lnTo>
                    <a:lnTo>
                      <a:pt x="6480" y="16210"/>
                    </a:lnTo>
                    <a:lnTo>
                      <a:pt x="21600" y="16210"/>
                    </a:lnTo>
                    <a:lnTo>
                      <a:pt x="21600" y="10782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39" name="object 16"/>
            <p:cNvGrpSpPr/>
            <p:nvPr/>
          </p:nvGrpSpPr>
          <p:grpSpPr>
            <a:xfrm>
              <a:off x="2874507" y="3200861"/>
              <a:ext cx="13229195" cy="4270219"/>
              <a:chOff x="0" y="0"/>
              <a:chExt cx="13229194" cy="4270217"/>
            </a:xfrm>
          </p:grpSpPr>
          <p:sp>
            <p:nvSpPr>
              <p:cNvPr id="421" name="Rectangle"/>
              <p:cNvSpPr/>
              <p:nvPr/>
            </p:nvSpPr>
            <p:spPr>
              <a:xfrm>
                <a:off x="0" y="3527341"/>
                <a:ext cx="50765" cy="68228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2" name="Rectangle"/>
              <p:cNvSpPr/>
              <p:nvPr/>
            </p:nvSpPr>
            <p:spPr>
              <a:xfrm>
                <a:off x="354723" y="3899375"/>
                <a:ext cx="16756" cy="15339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3" name="Square"/>
              <p:cNvSpPr/>
              <p:nvPr/>
            </p:nvSpPr>
            <p:spPr>
              <a:xfrm>
                <a:off x="557212" y="4084552"/>
                <a:ext cx="185742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4" name="Rectangle"/>
              <p:cNvSpPr/>
              <p:nvPr/>
            </p:nvSpPr>
            <p:spPr>
              <a:xfrm>
                <a:off x="1874532" y="2599260"/>
                <a:ext cx="168571" cy="81360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5" name="Square"/>
              <p:cNvSpPr/>
              <p:nvPr/>
            </p:nvSpPr>
            <p:spPr>
              <a:xfrm>
                <a:off x="5572128" y="1299629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6" name="Square"/>
              <p:cNvSpPr/>
              <p:nvPr/>
            </p:nvSpPr>
            <p:spPr>
              <a:xfrm>
                <a:off x="5757865" y="1856615"/>
                <a:ext cx="185742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7" name="Square"/>
              <p:cNvSpPr/>
              <p:nvPr/>
            </p:nvSpPr>
            <p:spPr>
              <a:xfrm>
                <a:off x="5757865" y="1113966"/>
                <a:ext cx="185742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8" name="Square"/>
              <p:cNvSpPr/>
              <p:nvPr/>
            </p:nvSpPr>
            <p:spPr>
              <a:xfrm>
                <a:off x="6129340" y="1856615"/>
                <a:ext cx="185742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9" name="Square"/>
              <p:cNvSpPr/>
              <p:nvPr/>
            </p:nvSpPr>
            <p:spPr>
              <a:xfrm>
                <a:off x="6315078" y="2042275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0" name="Shape"/>
              <p:cNvSpPr/>
              <p:nvPr/>
            </p:nvSpPr>
            <p:spPr>
              <a:xfrm>
                <a:off x="5757865" y="-1"/>
                <a:ext cx="928692" cy="928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960"/>
                    </a:moveTo>
                    <a:lnTo>
                      <a:pt x="17280" y="12960"/>
                    </a:lnTo>
                    <a:lnTo>
                      <a:pt x="17280" y="8627"/>
                    </a:lnTo>
                    <a:lnTo>
                      <a:pt x="12960" y="8627"/>
                    </a:lnTo>
                    <a:lnTo>
                      <a:pt x="12960" y="4313"/>
                    </a:lnTo>
                    <a:lnTo>
                      <a:pt x="8640" y="4313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8627"/>
                    </a:lnTo>
                    <a:lnTo>
                      <a:pt x="4320" y="8627"/>
                    </a:lnTo>
                    <a:lnTo>
                      <a:pt x="4320" y="17280"/>
                    </a:lnTo>
                    <a:lnTo>
                      <a:pt x="0" y="1728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7284"/>
                    </a:lnTo>
                    <a:lnTo>
                      <a:pt x="8640" y="17284"/>
                    </a:lnTo>
                    <a:lnTo>
                      <a:pt x="8640" y="21597"/>
                    </a:lnTo>
                    <a:lnTo>
                      <a:pt x="12960" y="21597"/>
                    </a:lnTo>
                    <a:lnTo>
                      <a:pt x="12960" y="12970"/>
                    </a:lnTo>
                    <a:lnTo>
                      <a:pt x="17280" y="12970"/>
                    </a:lnTo>
                    <a:lnTo>
                      <a:pt x="17280" y="17280"/>
                    </a:lnTo>
                    <a:lnTo>
                      <a:pt x="21600" y="17280"/>
                    </a:lnTo>
                    <a:lnTo>
                      <a:pt x="21600" y="12960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1" name="Shape"/>
              <p:cNvSpPr/>
              <p:nvPr/>
            </p:nvSpPr>
            <p:spPr>
              <a:xfrm>
                <a:off x="5943603" y="928179"/>
                <a:ext cx="928691" cy="928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13"/>
                    </a:moveTo>
                    <a:lnTo>
                      <a:pt x="17280" y="4313"/>
                    </a:lnTo>
                    <a:lnTo>
                      <a:pt x="17280" y="0"/>
                    </a:lnTo>
                    <a:lnTo>
                      <a:pt x="8640" y="0"/>
                    </a:lnTo>
                    <a:lnTo>
                      <a:pt x="8640" y="4313"/>
                    </a:lnTo>
                    <a:lnTo>
                      <a:pt x="4320" y="4313"/>
                    </a:lnTo>
                    <a:lnTo>
                      <a:pt x="4320" y="3"/>
                    </a:lnTo>
                    <a:lnTo>
                      <a:pt x="0" y="3"/>
                    </a:lnTo>
                    <a:lnTo>
                      <a:pt x="0" y="4322"/>
                    </a:lnTo>
                    <a:lnTo>
                      <a:pt x="4320" y="4322"/>
                    </a:lnTo>
                    <a:lnTo>
                      <a:pt x="4320" y="8655"/>
                    </a:lnTo>
                    <a:lnTo>
                      <a:pt x="0" y="8655"/>
                    </a:lnTo>
                    <a:lnTo>
                      <a:pt x="0" y="12968"/>
                    </a:lnTo>
                    <a:lnTo>
                      <a:pt x="4320" y="12968"/>
                    </a:lnTo>
                    <a:lnTo>
                      <a:pt x="4320" y="17281"/>
                    </a:lnTo>
                    <a:lnTo>
                      <a:pt x="0" y="17281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7281"/>
                    </a:lnTo>
                    <a:lnTo>
                      <a:pt x="12960" y="17281"/>
                    </a:lnTo>
                    <a:lnTo>
                      <a:pt x="12960" y="21600"/>
                    </a:lnTo>
                    <a:lnTo>
                      <a:pt x="17280" y="21600"/>
                    </a:lnTo>
                    <a:lnTo>
                      <a:pt x="17280" y="17281"/>
                    </a:lnTo>
                    <a:lnTo>
                      <a:pt x="12960" y="17281"/>
                    </a:lnTo>
                    <a:lnTo>
                      <a:pt x="12960" y="12968"/>
                    </a:lnTo>
                    <a:lnTo>
                      <a:pt x="17280" y="12968"/>
                    </a:lnTo>
                    <a:lnTo>
                      <a:pt x="17280" y="8655"/>
                    </a:lnTo>
                    <a:lnTo>
                      <a:pt x="21600" y="8655"/>
                    </a:lnTo>
                    <a:lnTo>
                      <a:pt x="21600" y="4313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2" name="Shape"/>
              <p:cNvSpPr/>
              <p:nvPr/>
            </p:nvSpPr>
            <p:spPr>
              <a:xfrm>
                <a:off x="6686553" y="742797"/>
                <a:ext cx="742955" cy="742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2"/>
                    </a:moveTo>
                    <a:lnTo>
                      <a:pt x="16200" y="10782"/>
                    </a:lnTo>
                    <a:lnTo>
                      <a:pt x="16200" y="5391"/>
                    </a:lnTo>
                    <a:lnTo>
                      <a:pt x="10800" y="5391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5391"/>
                    </a:lnTo>
                    <a:lnTo>
                      <a:pt x="5400" y="5391"/>
                    </a:lnTo>
                    <a:lnTo>
                      <a:pt x="5400" y="10782"/>
                    </a:lnTo>
                    <a:lnTo>
                      <a:pt x="10800" y="10782"/>
                    </a:lnTo>
                    <a:lnTo>
                      <a:pt x="10800" y="21600"/>
                    </a:lnTo>
                    <a:lnTo>
                      <a:pt x="16200" y="21600"/>
                    </a:lnTo>
                    <a:lnTo>
                      <a:pt x="16200" y="16209"/>
                    </a:lnTo>
                    <a:lnTo>
                      <a:pt x="21600" y="16209"/>
                    </a:lnTo>
                    <a:lnTo>
                      <a:pt x="21600" y="10782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3" name="Square"/>
              <p:cNvSpPr/>
              <p:nvPr/>
            </p:nvSpPr>
            <p:spPr>
              <a:xfrm>
                <a:off x="7429503" y="2042275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4" name="Shape"/>
              <p:cNvSpPr/>
              <p:nvPr/>
            </p:nvSpPr>
            <p:spPr>
              <a:xfrm>
                <a:off x="7058028" y="1485594"/>
                <a:ext cx="557217" cy="556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0"/>
                    </a:moveTo>
                    <a:lnTo>
                      <a:pt x="14400" y="720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7200"/>
                    </a:lnTo>
                    <a:lnTo>
                      <a:pt x="0" y="7200"/>
                    </a:lnTo>
                    <a:lnTo>
                      <a:pt x="0" y="14400"/>
                    </a:lnTo>
                    <a:lnTo>
                      <a:pt x="7200" y="14400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4400"/>
                    </a:lnTo>
                    <a:lnTo>
                      <a:pt x="21600" y="144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5" name="Shape"/>
              <p:cNvSpPr/>
              <p:nvPr/>
            </p:nvSpPr>
            <p:spPr>
              <a:xfrm>
                <a:off x="7615241" y="1856615"/>
                <a:ext cx="557217" cy="557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77"/>
                    </a:moveTo>
                    <a:lnTo>
                      <a:pt x="7200" y="7177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7198"/>
                    </a:lnTo>
                    <a:lnTo>
                      <a:pt x="7200" y="7198"/>
                    </a:lnTo>
                    <a:lnTo>
                      <a:pt x="7200" y="14395"/>
                    </a:lnTo>
                    <a:lnTo>
                      <a:pt x="0" y="14395"/>
                    </a:lnTo>
                    <a:lnTo>
                      <a:pt x="0" y="21593"/>
                    </a:lnTo>
                    <a:lnTo>
                      <a:pt x="7200" y="21593"/>
                    </a:lnTo>
                    <a:lnTo>
                      <a:pt x="7200" y="14413"/>
                    </a:lnTo>
                    <a:lnTo>
                      <a:pt x="14400" y="14413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7177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6" name="Square"/>
              <p:cNvSpPr/>
              <p:nvPr/>
            </p:nvSpPr>
            <p:spPr>
              <a:xfrm>
                <a:off x="12072945" y="3527569"/>
                <a:ext cx="185741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7" name="Shape"/>
              <p:cNvSpPr/>
              <p:nvPr/>
            </p:nvSpPr>
            <p:spPr>
              <a:xfrm>
                <a:off x="11887207" y="2413599"/>
                <a:ext cx="557217" cy="92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631"/>
                    </a:moveTo>
                    <a:lnTo>
                      <a:pt x="14400" y="8631"/>
                    </a:lnTo>
                    <a:lnTo>
                      <a:pt x="14400" y="4318"/>
                    </a:lnTo>
                    <a:lnTo>
                      <a:pt x="7200" y="4318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4320"/>
                    </a:lnTo>
                    <a:lnTo>
                      <a:pt x="7200" y="4320"/>
                    </a:lnTo>
                    <a:lnTo>
                      <a:pt x="7200" y="12974"/>
                    </a:lnTo>
                    <a:lnTo>
                      <a:pt x="14400" y="12974"/>
                    </a:lnTo>
                    <a:lnTo>
                      <a:pt x="14400" y="17280"/>
                    </a:lnTo>
                    <a:lnTo>
                      <a:pt x="7200" y="17280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7288"/>
                    </a:lnTo>
                    <a:lnTo>
                      <a:pt x="21600" y="17288"/>
                    </a:lnTo>
                    <a:lnTo>
                      <a:pt x="21600" y="8631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8" name="Shape"/>
              <p:cNvSpPr/>
              <p:nvPr/>
            </p:nvSpPr>
            <p:spPr>
              <a:xfrm>
                <a:off x="12258682" y="3156576"/>
                <a:ext cx="970513" cy="742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2"/>
                    </a:moveTo>
                    <a:lnTo>
                      <a:pt x="16535" y="10782"/>
                    </a:lnTo>
                    <a:lnTo>
                      <a:pt x="16535" y="5391"/>
                    </a:lnTo>
                    <a:lnTo>
                      <a:pt x="12402" y="5391"/>
                    </a:lnTo>
                    <a:lnTo>
                      <a:pt x="12402" y="0"/>
                    </a:lnTo>
                    <a:lnTo>
                      <a:pt x="4134" y="0"/>
                    </a:lnTo>
                    <a:lnTo>
                      <a:pt x="4134" y="5389"/>
                    </a:lnTo>
                    <a:lnTo>
                      <a:pt x="0" y="5389"/>
                    </a:lnTo>
                    <a:lnTo>
                      <a:pt x="0" y="10788"/>
                    </a:lnTo>
                    <a:lnTo>
                      <a:pt x="4134" y="10788"/>
                    </a:lnTo>
                    <a:lnTo>
                      <a:pt x="4134" y="5391"/>
                    </a:lnTo>
                    <a:lnTo>
                      <a:pt x="8268" y="5391"/>
                    </a:lnTo>
                    <a:lnTo>
                      <a:pt x="8268" y="10782"/>
                    </a:lnTo>
                    <a:lnTo>
                      <a:pt x="12401" y="10782"/>
                    </a:lnTo>
                    <a:lnTo>
                      <a:pt x="12401" y="16172"/>
                    </a:lnTo>
                    <a:lnTo>
                      <a:pt x="16535" y="16172"/>
                    </a:lnTo>
                    <a:lnTo>
                      <a:pt x="16535" y="21600"/>
                    </a:lnTo>
                    <a:lnTo>
                      <a:pt x="20669" y="21600"/>
                    </a:lnTo>
                    <a:lnTo>
                      <a:pt x="20669" y="16172"/>
                    </a:lnTo>
                    <a:lnTo>
                      <a:pt x="21600" y="16172"/>
                    </a:lnTo>
                    <a:lnTo>
                      <a:pt x="21600" y="10782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440" name="object 17" descr="object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2534" y="6171442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1" name="object 18"/>
            <p:cNvSpPr/>
            <p:nvPr/>
          </p:nvSpPr>
          <p:spPr>
            <a:xfrm>
              <a:off x="10304009" y="6357434"/>
              <a:ext cx="371478" cy="185385"/>
            </a:xfrm>
            <a:prstGeom prst="rect">
              <a:avLst/>
            </a:prstGeom>
            <a:solidFill>
              <a:srgbClr val="AB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442" name="object 19" descr="object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04009" y="6542814"/>
              <a:ext cx="371478" cy="371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1" name="object 20"/>
            <p:cNvGrpSpPr/>
            <p:nvPr/>
          </p:nvGrpSpPr>
          <p:grpSpPr>
            <a:xfrm>
              <a:off x="9561059" y="5243132"/>
              <a:ext cx="2043120" cy="1299637"/>
              <a:chOff x="0" y="0"/>
              <a:chExt cx="2043119" cy="1299635"/>
            </a:xfrm>
          </p:grpSpPr>
          <p:sp>
            <p:nvSpPr>
              <p:cNvPr id="443" name="Square"/>
              <p:cNvSpPr/>
              <p:nvPr/>
            </p:nvSpPr>
            <p:spPr>
              <a:xfrm>
                <a:off x="-1" y="-1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4" name="Shape"/>
              <p:cNvSpPr/>
              <p:nvPr/>
            </p:nvSpPr>
            <p:spPr>
              <a:xfrm>
                <a:off x="185737" y="371322"/>
                <a:ext cx="371479" cy="557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88"/>
                    </a:moveTo>
                    <a:lnTo>
                      <a:pt x="10800" y="7188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7192"/>
                    </a:lnTo>
                    <a:lnTo>
                      <a:pt x="10800" y="7192"/>
                    </a:lnTo>
                    <a:lnTo>
                      <a:pt x="10800" y="14370"/>
                    </a:lnTo>
                    <a:lnTo>
                      <a:pt x="0" y="1437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7188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5" name="Square"/>
              <p:cNvSpPr/>
              <p:nvPr/>
            </p:nvSpPr>
            <p:spPr>
              <a:xfrm>
                <a:off x="371475" y="185661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6" name="Square"/>
              <p:cNvSpPr/>
              <p:nvPr/>
            </p:nvSpPr>
            <p:spPr>
              <a:xfrm>
                <a:off x="1114425" y="556983"/>
                <a:ext cx="185741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7" name="Square"/>
              <p:cNvSpPr/>
              <p:nvPr/>
            </p:nvSpPr>
            <p:spPr>
              <a:xfrm>
                <a:off x="1300162" y="742648"/>
                <a:ext cx="185742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8" name="Square"/>
              <p:cNvSpPr/>
              <p:nvPr/>
            </p:nvSpPr>
            <p:spPr>
              <a:xfrm>
                <a:off x="1485900" y="928309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9" name="Square"/>
              <p:cNvSpPr/>
              <p:nvPr/>
            </p:nvSpPr>
            <p:spPr>
              <a:xfrm>
                <a:off x="1671639" y="742648"/>
                <a:ext cx="185742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50" name="Square"/>
              <p:cNvSpPr/>
              <p:nvPr/>
            </p:nvSpPr>
            <p:spPr>
              <a:xfrm>
                <a:off x="1857379" y="1113969"/>
                <a:ext cx="185741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486" name="object 21"/>
            <p:cNvGrpSpPr/>
            <p:nvPr/>
          </p:nvGrpSpPr>
          <p:grpSpPr>
            <a:xfrm>
              <a:off x="3617455" y="3200858"/>
              <a:ext cx="11887210" cy="5843128"/>
              <a:chOff x="0" y="-1"/>
              <a:chExt cx="11887209" cy="5843126"/>
            </a:xfrm>
          </p:grpSpPr>
          <p:sp>
            <p:nvSpPr>
              <p:cNvPr id="452" name="Rectangle"/>
              <p:cNvSpPr/>
              <p:nvPr/>
            </p:nvSpPr>
            <p:spPr>
              <a:xfrm>
                <a:off x="-1" y="3898891"/>
                <a:ext cx="185741" cy="45867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53" name="Square"/>
              <p:cNvSpPr/>
              <p:nvPr/>
            </p:nvSpPr>
            <p:spPr>
              <a:xfrm>
                <a:off x="185737" y="3713229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54" name="Shape"/>
              <p:cNvSpPr/>
              <p:nvPr/>
            </p:nvSpPr>
            <p:spPr>
              <a:xfrm>
                <a:off x="185737" y="4270137"/>
                <a:ext cx="371479" cy="370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55" name="Rectangle"/>
              <p:cNvSpPr/>
              <p:nvPr/>
            </p:nvSpPr>
            <p:spPr>
              <a:xfrm>
                <a:off x="928687" y="3712719"/>
                <a:ext cx="371479" cy="1866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56" name="Rectangle"/>
              <p:cNvSpPr/>
              <p:nvPr/>
            </p:nvSpPr>
            <p:spPr>
              <a:xfrm>
                <a:off x="1671637" y="5384181"/>
                <a:ext cx="371479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57" name="Shape"/>
              <p:cNvSpPr/>
              <p:nvPr/>
            </p:nvSpPr>
            <p:spPr>
              <a:xfrm>
                <a:off x="371475" y="3747963"/>
                <a:ext cx="1857379" cy="1784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075"/>
                    </a:moveTo>
                    <a:lnTo>
                      <a:pt x="19440" y="4075"/>
                    </a:lnTo>
                    <a:lnTo>
                      <a:pt x="19440" y="1827"/>
                    </a:lnTo>
                    <a:lnTo>
                      <a:pt x="21600" y="1827"/>
                    </a:lnTo>
                    <a:lnTo>
                      <a:pt x="21600" y="0"/>
                    </a:lnTo>
                    <a:lnTo>
                      <a:pt x="19440" y="0"/>
                    </a:lnTo>
                    <a:lnTo>
                      <a:pt x="19440" y="1827"/>
                    </a:lnTo>
                    <a:lnTo>
                      <a:pt x="15120" y="1827"/>
                    </a:lnTo>
                    <a:lnTo>
                      <a:pt x="15120" y="4075"/>
                    </a:lnTo>
                    <a:lnTo>
                      <a:pt x="12960" y="4075"/>
                    </a:lnTo>
                    <a:lnTo>
                      <a:pt x="12960" y="6322"/>
                    </a:lnTo>
                    <a:lnTo>
                      <a:pt x="8640" y="6322"/>
                    </a:lnTo>
                    <a:lnTo>
                      <a:pt x="8640" y="8570"/>
                    </a:lnTo>
                    <a:lnTo>
                      <a:pt x="10800" y="8570"/>
                    </a:lnTo>
                    <a:lnTo>
                      <a:pt x="10800" y="10809"/>
                    </a:lnTo>
                    <a:lnTo>
                      <a:pt x="6480" y="10809"/>
                    </a:lnTo>
                    <a:lnTo>
                      <a:pt x="6480" y="8570"/>
                    </a:lnTo>
                    <a:lnTo>
                      <a:pt x="4320" y="8570"/>
                    </a:lnTo>
                    <a:lnTo>
                      <a:pt x="4320" y="10817"/>
                    </a:lnTo>
                    <a:lnTo>
                      <a:pt x="6480" y="10817"/>
                    </a:lnTo>
                    <a:lnTo>
                      <a:pt x="6480" y="13065"/>
                    </a:lnTo>
                    <a:lnTo>
                      <a:pt x="4320" y="13065"/>
                    </a:lnTo>
                    <a:lnTo>
                      <a:pt x="4320" y="10817"/>
                    </a:lnTo>
                    <a:lnTo>
                      <a:pt x="0" y="10817"/>
                    </a:lnTo>
                    <a:lnTo>
                      <a:pt x="0" y="13065"/>
                    </a:lnTo>
                    <a:lnTo>
                      <a:pt x="2160" y="13065"/>
                    </a:lnTo>
                    <a:lnTo>
                      <a:pt x="2160" y="15312"/>
                    </a:lnTo>
                    <a:lnTo>
                      <a:pt x="4320" y="15312"/>
                    </a:lnTo>
                    <a:lnTo>
                      <a:pt x="4320" y="17560"/>
                    </a:lnTo>
                    <a:lnTo>
                      <a:pt x="6480" y="17560"/>
                    </a:lnTo>
                    <a:lnTo>
                      <a:pt x="6480" y="19807"/>
                    </a:lnTo>
                    <a:lnTo>
                      <a:pt x="10800" y="19807"/>
                    </a:lnTo>
                    <a:lnTo>
                      <a:pt x="10800" y="21600"/>
                    </a:lnTo>
                    <a:lnTo>
                      <a:pt x="12960" y="21600"/>
                    </a:lnTo>
                    <a:lnTo>
                      <a:pt x="12960" y="19807"/>
                    </a:lnTo>
                    <a:lnTo>
                      <a:pt x="15120" y="19807"/>
                    </a:lnTo>
                    <a:lnTo>
                      <a:pt x="15120" y="17560"/>
                    </a:lnTo>
                    <a:lnTo>
                      <a:pt x="12960" y="17560"/>
                    </a:lnTo>
                    <a:lnTo>
                      <a:pt x="12960" y="15312"/>
                    </a:lnTo>
                    <a:lnTo>
                      <a:pt x="10800" y="15312"/>
                    </a:lnTo>
                    <a:lnTo>
                      <a:pt x="10800" y="13069"/>
                    </a:lnTo>
                    <a:lnTo>
                      <a:pt x="15120" y="13069"/>
                    </a:lnTo>
                    <a:lnTo>
                      <a:pt x="15120" y="15313"/>
                    </a:lnTo>
                    <a:lnTo>
                      <a:pt x="17280" y="15313"/>
                    </a:lnTo>
                    <a:lnTo>
                      <a:pt x="17280" y="10817"/>
                    </a:lnTo>
                    <a:lnTo>
                      <a:pt x="19440" y="10817"/>
                    </a:lnTo>
                    <a:lnTo>
                      <a:pt x="19440" y="8570"/>
                    </a:lnTo>
                    <a:lnTo>
                      <a:pt x="17280" y="8570"/>
                    </a:lnTo>
                    <a:lnTo>
                      <a:pt x="17280" y="6322"/>
                    </a:lnTo>
                    <a:lnTo>
                      <a:pt x="21600" y="6322"/>
                    </a:lnTo>
                    <a:lnTo>
                      <a:pt x="21600" y="407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58" name="Rectangle"/>
              <p:cNvSpPr/>
              <p:nvPr/>
            </p:nvSpPr>
            <p:spPr>
              <a:xfrm>
                <a:off x="2228837" y="3341904"/>
                <a:ext cx="185741" cy="100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59" name="Shape"/>
              <p:cNvSpPr/>
              <p:nvPr/>
            </p:nvSpPr>
            <p:spPr>
              <a:xfrm>
                <a:off x="1300162" y="5570352"/>
                <a:ext cx="1124183" cy="272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662"/>
                    </a:moveTo>
                    <a:lnTo>
                      <a:pt x="21413" y="14662"/>
                    </a:lnTo>
                    <a:lnTo>
                      <a:pt x="21413" y="0"/>
                    </a:lnTo>
                    <a:lnTo>
                      <a:pt x="0" y="0"/>
                    </a:lnTo>
                    <a:lnTo>
                      <a:pt x="0" y="14680"/>
                    </a:lnTo>
                    <a:lnTo>
                      <a:pt x="11635" y="14680"/>
                    </a:lnTo>
                    <a:lnTo>
                      <a:pt x="11635" y="21600"/>
                    </a:lnTo>
                    <a:lnTo>
                      <a:pt x="13628" y="21600"/>
                    </a:lnTo>
                    <a:lnTo>
                      <a:pt x="13628" y="14680"/>
                    </a:lnTo>
                    <a:lnTo>
                      <a:pt x="21413" y="14680"/>
                    </a:lnTo>
                    <a:lnTo>
                      <a:pt x="21413" y="21600"/>
                    </a:lnTo>
                    <a:lnTo>
                      <a:pt x="21600" y="21600"/>
                    </a:lnTo>
                    <a:lnTo>
                      <a:pt x="21600" y="14662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0" name="Rectangle"/>
              <p:cNvSpPr/>
              <p:nvPr/>
            </p:nvSpPr>
            <p:spPr>
              <a:xfrm>
                <a:off x="2228850" y="5384181"/>
                <a:ext cx="371478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1" name="Square"/>
              <p:cNvSpPr/>
              <p:nvPr/>
            </p:nvSpPr>
            <p:spPr>
              <a:xfrm>
                <a:off x="2414587" y="5012859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2" name="Square"/>
              <p:cNvSpPr/>
              <p:nvPr/>
            </p:nvSpPr>
            <p:spPr>
              <a:xfrm>
                <a:off x="2414587" y="3713229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Rectangle"/>
              <p:cNvSpPr/>
              <p:nvPr/>
            </p:nvSpPr>
            <p:spPr>
              <a:xfrm>
                <a:off x="2600325" y="5569844"/>
                <a:ext cx="185741" cy="659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4" name="Square"/>
              <p:cNvSpPr/>
              <p:nvPr/>
            </p:nvSpPr>
            <p:spPr>
              <a:xfrm>
                <a:off x="2600325" y="4827198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5" name="Rectangle"/>
              <p:cNvSpPr/>
              <p:nvPr/>
            </p:nvSpPr>
            <p:spPr>
              <a:xfrm>
                <a:off x="2786049" y="5384181"/>
                <a:ext cx="185742" cy="14811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Square"/>
              <p:cNvSpPr/>
              <p:nvPr/>
            </p:nvSpPr>
            <p:spPr>
              <a:xfrm>
                <a:off x="2786062" y="5012859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7" name="Square"/>
              <p:cNvSpPr/>
              <p:nvPr/>
            </p:nvSpPr>
            <p:spPr>
              <a:xfrm>
                <a:off x="2971800" y="4827198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8" name="Shape"/>
              <p:cNvSpPr/>
              <p:nvPr/>
            </p:nvSpPr>
            <p:spPr>
              <a:xfrm>
                <a:off x="2971800" y="5569844"/>
                <a:ext cx="371478" cy="273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4675"/>
                    </a:lnTo>
                    <a:lnTo>
                      <a:pt x="4355" y="14675"/>
                    </a:lnTo>
                    <a:lnTo>
                      <a:pt x="4355" y="21600"/>
                    </a:lnTo>
                    <a:lnTo>
                      <a:pt x="10387" y="21600"/>
                    </a:lnTo>
                    <a:lnTo>
                      <a:pt x="10387" y="14675"/>
                    </a:lnTo>
                    <a:lnTo>
                      <a:pt x="21600" y="1467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Rectangle"/>
              <p:cNvSpPr/>
              <p:nvPr/>
            </p:nvSpPr>
            <p:spPr>
              <a:xfrm>
                <a:off x="2971800" y="5198520"/>
                <a:ext cx="371478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0" name="Rectangle"/>
              <p:cNvSpPr/>
              <p:nvPr/>
            </p:nvSpPr>
            <p:spPr>
              <a:xfrm>
                <a:off x="3461613" y="5755505"/>
                <a:ext cx="67403" cy="876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1" name="Square"/>
              <p:cNvSpPr/>
              <p:nvPr/>
            </p:nvSpPr>
            <p:spPr>
              <a:xfrm>
                <a:off x="3529012" y="5569844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Rectangle"/>
              <p:cNvSpPr/>
              <p:nvPr/>
            </p:nvSpPr>
            <p:spPr>
              <a:xfrm>
                <a:off x="3900487" y="557415"/>
                <a:ext cx="371479" cy="18538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3" name="Square"/>
              <p:cNvSpPr/>
              <p:nvPr/>
            </p:nvSpPr>
            <p:spPr>
              <a:xfrm>
                <a:off x="4271962" y="371322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4" name="Square"/>
              <p:cNvSpPr/>
              <p:nvPr/>
            </p:nvSpPr>
            <p:spPr>
              <a:xfrm>
                <a:off x="4457701" y="185659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Square"/>
              <p:cNvSpPr/>
              <p:nvPr/>
            </p:nvSpPr>
            <p:spPr>
              <a:xfrm>
                <a:off x="4643439" y="-2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6" name="Rectangle"/>
              <p:cNvSpPr/>
              <p:nvPr/>
            </p:nvSpPr>
            <p:spPr>
              <a:xfrm>
                <a:off x="6500815" y="5570352"/>
                <a:ext cx="185742" cy="6546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7" name="Square"/>
              <p:cNvSpPr/>
              <p:nvPr/>
            </p:nvSpPr>
            <p:spPr>
              <a:xfrm>
                <a:off x="6500815" y="5198520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Square"/>
              <p:cNvSpPr/>
              <p:nvPr/>
            </p:nvSpPr>
            <p:spPr>
              <a:xfrm>
                <a:off x="6686553" y="5012859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79" name="Rectangle"/>
              <p:cNvSpPr/>
              <p:nvPr/>
            </p:nvSpPr>
            <p:spPr>
              <a:xfrm>
                <a:off x="6559045" y="5755733"/>
                <a:ext cx="498987" cy="8710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0" name="Shape"/>
              <p:cNvSpPr/>
              <p:nvPr/>
            </p:nvSpPr>
            <p:spPr>
              <a:xfrm>
                <a:off x="6686553" y="5384181"/>
                <a:ext cx="557216" cy="371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7200" y="1080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Rectangle"/>
              <p:cNvSpPr/>
              <p:nvPr/>
            </p:nvSpPr>
            <p:spPr>
              <a:xfrm>
                <a:off x="7615228" y="5755505"/>
                <a:ext cx="185741" cy="8732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2" name="Shape"/>
              <p:cNvSpPr/>
              <p:nvPr/>
            </p:nvSpPr>
            <p:spPr>
              <a:xfrm>
                <a:off x="9286879" y="3341904"/>
                <a:ext cx="742953" cy="742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5393"/>
                    </a:lnTo>
                    <a:lnTo>
                      <a:pt x="0" y="5393"/>
                    </a:lnTo>
                    <a:lnTo>
                      <a:pt x="0" y="10785"/>
                    </a:lnTo>
                    <a:lnTo>
                      <a:pt x="5400" y="10785"/>
                    </a:lnTo>
                    <a:lnTo>
                      <a:pt x="5400" y="16214"/>
                    </a:lnTo>
                    <a:lnTo>
                      <a:pt x="16200" y="16214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6200" y="16200"/>
                    </a:lnTo>
                    <a:lnTo>
                      <a:pt x="16200" y="5400"/>
                    </a:lnTo>
                    <a:lnTo>
                      <a:pt x="21600" y="54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3" name="Square"/>
              <p:cNvSpPr/>
              <p:nvPr/>
            </p:nvSpPr>
            <p:spPr>
              <a:xfrm>
                <a:off x="10029830" y="4084551"/>
                <a:ext cx="185741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4" name="Square"/>
              <p:cNvSpPr/>
              <p:nvPr/>
            </p:nvSpPr>
            <p:spPr>
              <a:xfrm>
                <a:off x="10215567" y="4270212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5" name="Shape"/>
              <p:cNvSpPr/>
              <p:nvPr/>
            </p:nvSpPr>
            <p:spPr>
              <a:xfrm>
                <a:off x="11515731" y="5383699"/>
                <a:ext cx="371478" cy="372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37"/>
                    </a:moveTo>
                    <a:lnTo>
                      <a:pt x="10800" y="10837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37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487" name="object 22" descr="object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2208" y="3943658"/>
              <a:ext cx="371478" cy="3711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4" name="object 23"/>
            <p:cNvGrpSpPr/>
            <p:nvPr/>
          </p:nvGrpSpPr>
          <p:grpSpPr>
            <a:xfrm>
              <a:off x="88441" y="4314423"/>
              <a:ext cx="13930325" cy="4641947"/>
              <a:chOff x="0" y="0"/>
              <a:chExt cx="13930322" cy="4641946"/>
            </a:xfrm>
          </p:grpSpPr>
          <p:sp>
            <p:nvSpPr>
              <p:cNvPr id="488" name="Square"/>
              <p:cNvSpPr/>
              <p:nvPr/>
            </p:nvSpPr>
            <p:spPr>
              <a:xfrm>
                <a:off x="-1" y="4456280"/>
                <a:ext cx="185741" cy="18566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9" name="Rectangle"/>
              <p:cNvSpPr/>
              <p:nvPr/>
            </p:nvSpPr>
            <p:spPr>
              <a:xfrm>
                <a:off x="185736" y="4270620"/>
                <a:ext cx="557216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Square"/>
              <p:cNvSpPr/>
              <p:nvPr/>
            </p:nvSpPr>
            <p:spPr>
              <a:xfrm>
                <a:off x="742950" y="4084959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1" name="Square"/>
              <p:cNvSpPr/>
              <p:nvPr/>
            </p:nvSpPr>
            <p:spPr>
              <a:xfrm>
                <a:off x="928687" y="3899294"/>
                <a:ext cx="185742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2" name="Rectangle"/>
              <p:cNvSpPr/>
              <p:nvPr/>
            </p:nvSpPr>
            <p:spPr>
              <a:xfrm>
                <a:off x="1114425" y="3713634"/>
                <a:ext cx="371478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3" name="Rectangle"/>
              <p:cNvSpPr/>
              <p:nvPr/>
            </p:nvSpPr>
            <p:spPr>
              <a:xfrm>
                <a:off x="1485900" y="3342311"/>
                <a:ext cx="185741" cy="37132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4" name="Shape"/>
              <p:cNvSpPr/>
              <p:nvPr/>
            </p:nvSpPr>
            <p:spPr>
              <a:xfrm>
                <a:off x="1671637" y="2971191"/>
                <a:ext cx="371480" cy="370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5" name="Square"/>
              <p:cNvSpPr/>
              <p:nvPr/>
            </p:nvSpPr>
            <p:spPr>
              <a:xfrm>
                <a:off x="2043112" y="2785327"/>
                <a:ext cx="185743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6" name="Rectangle"/>
              <p:cNvSpPr/>
              <p:nvPr/>
            </p:nvSpPr>
            <p:spPr>
              <a:xfrm>
                <a:off x="3157538" y="2599665"/>
                <a:ext cx="371479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7" name="Square"/>
              <p:cNvSpPr/>
              <p:nvPr/>
            </p:nvSpPr>
            <p:spPr>
              <a:xfrm>
                <a:off x="3529013" y="2414004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8" name="Rectangle"/>
              <p:cNvSpPr/>
              <p:nvPr/>
            </p:nvSpPr>
            <p:spPr>
              <a:xfrm>
                <a:off x="3714751" y="2329193"/>
                <a:ext cx="371466" cy="8481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99" name="Rectangle"/>
              <p:cNvSpPr/>
              <p:nvPr/>
            </p:nvSpPr>
            <p:spPr>
              <a:xfrm>
                <a:off x="4204653" y="2176768"/>
                <a:ext cx="67302" cy="5157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0" name="Shape"/>
              <p:cNvSpPr/>
              <p:nvPr/>
            </p:nvSpPr>
            <p:spPr>
              <a:xfrm>
                <a:off x="4829177" y="2176768"/>
                <a:ext cx="371466" cy="422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2634"/>
                    </a:lnTo>
                    <a:lnTo>
                      <a:pt x="0" y="2634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2637"/>
                    </a:lnTo>
                    <a:lnTo>
                      <a:pt x="21600" y="263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1" name="Shape"/>
              <p:cNvSpPr/>
              <p:nvPr/>
            </p:nvSpPr>
            <p:spPr>
              <a:xfrm>
                <a:off x="5943602" y="-1"/>
                <a:ext cx="1300166" cy="130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5429" y="0"/>
                    </a:lnTo>
                    <a:lnTo>
                      <a:pt x="15429" y="6176"/>
                    </a:lnTo>
                    <a:lnTo>
                      <a:pt x="12343" y="6176"/>
                    </a:lnTo>
                    <a:lnTo>
                      <a:pt x="12343" y="12342"/>
                    </a:lnTo>
                    <a:lnTo>
                      <a:pt x="6171" y="12342"/>
                    </a:lnTo>
                    <a:lnTo>
                      <a:pt x="6171" y="18515"/>
                    </a:lnTo>
                    <a:lnTo>
                      <a:pt x="0" y="18515"/>
                    </a:lnTo>
                    <a:lnTo>
                      <a:pt x="0" y="21600"/>
                    </a:lnTo>
                    <a:lnTo>
                      <a:pt x="6171" y="21600"/>
                    </a:lnTo>
                    <a:lnTo>
                      <a:pt x="6171" y="18523"/>
                    </a:lnTo>
                    <a:lnTo>
                      <a:pt x="9257" y="18523"/>
                    </a:lnTo>
                    <a:lnTo>
                      <a:pt x="9257" y="15422"/>
                    </a:lnTo>
                    <a:lnTo>
                      <a:pt x="12343" y="15422"/>
                    </a:lnTo>
                    <a:lnTo>
                      <a:pt x="12343" y="12346"/>
                    </a:lnTo>
                    <a:lnTo>
                      <a:pt x="15429" y="12346"/>
                    </a:lnTo>
                    <a:lnTo>
                      <a:pt x="15429" y="6181"/>
                    </a:lnTo>
                    <a:lnTo>
                      <a:pt x="18514" y="6181"/>
                    </a:lnTo>
                    <a:lnTo>
                      <a:pt x="18514" y="3101"/>
                    </a:lnTo>
                    <a:lnTo>
                      <a:pt x="21600" y="31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2" name="Square"/>
              <p:cNvSpPr/>
              <p:nvPr/>
            </p:nvSpPr>
            <p:spPr>
              <a:xfrm>
                <a:off x="13558842" y="2042681"/>
                <a:ext cx="185741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3" name="Rectangle"/>
              <p:cNvSpPr/>
              <p:nvPr/>
            </p:nvSpPr>
            <p:spPr>
              <a:xfrm>
                <a:off x="13744581" y="1671358"/>
                <a:ext cx="185742" cy="37132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505" name="object 24" descr="object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18761" y="5614458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5" name="object 25"/>
            <p:cNvGrpSpPr/>
            <p:nvPr/>
          </p:nvGrpSpPr>
          <p:grpSpPr>
            <a:xfrm>
              <a:off x="0" y="8733147"/>
              <a:ext cx="9153103" cy="1346093"/>
              <a:chOff x="0" y="0"/>
              <a:chExt cx="9153101" cy="1346092"/>
            </a:xfrm>
          </p:grpSpPr>
          <p:sp>
            <p:nvSpPr>
              <p:cNvPr id="506" name="Square"/>
              <p:cNvSpPr/>
              <p:nvPr/>
            </p:nvSpPr>
            <p:spPr>
              <a:xfrm>
                <a:off x="1581531" y="-1"/>
                <a:ext cx="103724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7" name="Shape"/>
              <p:cNvSpPr/>
              <p:nvPr/>
            </p:nvSpPr>
            <p:spPr>
              <a:xfrm>
                <a:off x="4900805" y="-1"/>
                <a:ext cx="311180" cy="184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140"/>
                    </a:moveTo>
                    <a:lnTo>
                      <a:pt x="14400" y="1214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2140"/>
                    </a:lnTo>
                    <a:lnTo>
                      <a:pt x="7200" y="1214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214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8" name="Rectangle"/>
              <p:cNvSpPr/>
              <p:nvPr/>
            </p:nvSpPr>
            <p:spPr>
              <a:xfrm>
                <a:off x="5834345" y="-1"/>
                <a:ext cx="207458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9" name="Rectangle"/>
              <p:cNvSpPr/>
              <p:nvPr/>
            </p:nvSpPr>
            <p:spPr>
              <a:xfrm>
                <a:off x="6352988" y="-1"/>
                <a:ext cx="103725" cy="207039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0" name="Square"/>
              <p:cNvSpPr/>
              <p:nvPr/>
            </p:nvSpPr>
            <p:spPr>
              <a:xfrm>
                <a:off x="6560442" y="-1"/>
                <a:ext cx="103725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1" name="Shape"/>
              <p:cNvSpPr/>
              <p:nvPr/>
            </p:nvSpPr>
            <p:spPr>
              <a:xfrm>
                <a:off x="7182804" y="-1"/>
                <a:ext cx="726091" cy="310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401"/>
                    </a:moveTo>
                    <a:lnTo>
                      <a:pt x="15429" y="14401"/>
                    </a:lnTo>
                    <a:lnTo>
                      <a:pt x="15429" y="7200"/>
                    </a:lnTo>
                    <a:lnTo>
                      <a:pt x="18514" y="7200"/>
                    </a:lnTo>
                    <a:lnTo>
                      <a:pt x="18514" y="0"/>
                    </a:lnTo>
                    <a:lnTo>
                      <a:pt x="12343" y="0"/>
                    </a:lnTo>
                    <a:lnTo>
                      <a:pt x="12343" y="7200"/>
                    </a:lnTo>
                    <a:lnTo>
                      <a:pt x="9257" y="7200"/>
                    </a:lnTo>
                    <a:lnTo>
                      <a:pt x="9257" y="14401"/>
                    </a:lnTo>
                    <a:lnTo>
                      <a:pt x="0" y="144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401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2" name="Square"/>
              <p:cNvSpPr/>
              <p:nvPr/>
            </p:nvSpPr>
            <p:spPr>
              <a:xfrm>
                <a:off x="8531254" y="-1"/>
                <a:ext cx="103738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3" name="Rectangle"/>
              <p:cNvSpPr/>
              <p:nvPr/>
            </p:nvSpPr>
            <p:spPr>
              <a:xfrm>
                <a:off x="8842443" y="-1"/>
                <a:ext cx="207459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4" name="Shape"/>
              <p:cNvSpPr/>
              <p:nvPr/>
            </p:nvSpPr>
            <p:spPr>
              <a:xfrm>
                <a:off x="-1" y="103516"/>
                <a:ext cx="9153103" cy="1242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604"/>
                    </a:moveTo>
                    <a:lnTo>
                      <a:pt x="21356" y="3604"/>
                    </a:lnTo>
                    <a:lnTo>
                      <a:pt x="21356" y="1795"/>
                    </a:lnTo>
                    <a:lnTo>
                      <a:pt x="20867" y="1795"/>
                    </a:lnTo>
                    <a:lnTo>
                      <a:pt x="20867" y="9"/>
                    </a:lnTo>
                    <a:lnTo>
                      <a:pt x="20622" y="9"/>
                    </a:lnTo>
                    <a:lnTo>
                      <a:pt x="20622" y="1795"/>
                    </a:lnTo>
                    <a:lnTo>
                      <a:pt x="20377" y="1795"/>
                    </a:lnTo>
                    <a:lnTo>
                      <a:pt x="20377" y="3604"/>
                    </a:lnTo>
                    <a:lnTo>
                      <a:pt x="20133" y="3604"/>
                    </a:lnTo>
                    <a:lnTo>
                      <a:pt x="20133" y="1795"/>
                    </a:lnTo>
                    <a:lnTo>
                      <a:pt x="20377" y="1795"/>
                    </a:lnTo>
                    <a:lnTo>
                      <a:pt x="20377" y="9"/>
                    </a:lnTo>
                    <a:lnTo>
                      <a:pt x="19888" y="9"/>
                    </a:lnTo>
                    <a:lnTo>
                      <a:pt x="19888" y="3604"/>
                    </a:lnTo>
                    <a:lnTo>
                      <a:pt x="16216" y="3604"/>
                    </a:lnTo>
                    <a:lnTo>
                      <a:pt x="16216" y="1795"/>
                    </a:lnTo>
                    <a:lnTo>
                      <a:pt x="15971" y="1795"/>
                    </a:lnTo>
                    <a:lnTo>
                      <a:pt x="15971" y="3604"/>
                    </a:lnTo>
                    <a:lnTo>
                      <a:pt x="14013" y="3604"/>
                    </a:lnTo>
                    <a:lnTo>
                      <a:pt x="14013" y="9"/>
                    </a:lnTo>
                    <a:lnTo>
                      <a:pt x="13768" y="9"/>
                    </a:lnTo>
                    <a:lnTo>
                      <a:pt x="13768" y="3604"/>
                    </a:lnTo>
                    <a:lnTo>
                      <a:pt x="550" y="3604"/>
                    </a:lnTo>
                    <a:lnTo>
                      <a:pt x="550" y="1799"/>
                    </a:lnTo>
                    <a:lnTo>
                      <a:pt x="795" y="1799"/>
                    </a:lnTo>
                    <a:lnTo>
                      <a:pt x="795" y="0"/>
                    </a:lnTo>
                    <a:lnTo>
                      <a:pt x="305" y="0"/>
                    </a:lnTo>
                    <a:lnTo>
                      <a:pt x="305" y="1795"/>
                    </a:lnTo>
                    <a:lnTo>
                      <a:pt x="60" y="1795"/>
                    </a:lnTo>
                    <a:lnTo>
                      <a:pt x="60" y="9"/>
                    </a:lnTo>
                    <a:lnTo>
                      <a:pt x="0" y="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4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34" name="object 26"/>
            <p:cNvGrpSpPr/>
            <p:nvPr/>
          </p:nvGrpSpPr>
          <p:grpSpPr>
            <a:xfrm>
              <a:off x="-2" y="9561261"/>
              <a:ext cx="9139237" cy="724785"/>
              <a:chOff x="-1" y="-1"/>
              <a:chExt cx="9139236" cy="724784"/>
            </a:xfrm>
          </p:grpSpPr>
          <p:sp>
            <p:nvSpPr>
              <p:cNvPr id="516" name="Square"/>
              <p:cNvSpPr/>
              <p:nvPr/>
            </p:nvSpPr>
            <p:spPr>
              <a:xfrm>
                <a:off x="129346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Square"/>
              <p:cNvSpPr/>
              <p:nvPr/>
            </p:nvSpPr>
            <p:spPr>
              <a:xfrm>
                <a:off x="544259" y="310554"/>
                <a:ext cx="103725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8" name="Square"/>
              <p:cNvSpPr/>
              <p:nvPr/>
            </p:nvSpPr>
            <p:spPr>
              <a:xfrm>
                <a:off x="855433" y="103517"/>
                <a:ext cx="103738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9" name="Square"/>
              <p:cNvSpPr/>
              <p:nvPr/>
            </p:nvSpPr>
            <p:spPr>
              <a:xfrm>
                <a:off x="1166623" y="207035"/>
                <a:ext cx="103724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0" name="Square"/>
              <p:cNvSpPr/>
              <p:nvPr/>
            </p:nvSpPr>
            <p:spPr>
              <a:xfrm>
                <a:off x="1581531" y="207035"/>
                <a:ext cx="103724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1" name="Rectangle"/>
              <p:cNvSpPr/>
              <p:nvPr/>
            </p:nvSpPr>
            <p:spPr>
              <a:xfrm>
                <a:off x="1685252" y="310554"/>
                <a:ext cx="24173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2" name="Rectangle"/>
              <p:cNvSpPr/>
              <p:nvPr/>
            </p:nvSpPr>
            <p:spPr>
              <a:xfrm>
                <a:off x="6041800" y="207036"/>
                <a:ext cx="103738" cy="6342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3" name="Square"/>
              <p:cNvSpPr/>
              <p:nvPr/>
            </p:nvSpPr>
            <p:spPr>
              <a:xfrm>
                <a:off x="6560445" y="310554"/>
                <a:ext cx="103725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4" name="Square"/>
              <p:cNvSpPr/>
              <p:nvPr/>
            </p:nvSpPr>
            <p:spPr>
              <a:xfrm>
                <a:off x="6664165" y="207035"/>
                <a:ext cx="103737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5" name="Square"/>
              <p:cNvSpPr/>
              <p:nvPr/>
            </p:nvSpPr>
            <p:spPr>
              <a:xfrm>
                <a:off x="6975353" y="-2"/>
                <a:ext cx="103725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6" name="Square"/>
              <p:cNvSpPr/>
              <p:nvPr/>
            </p:nvSpPr>
            <p:spPr>
              <a:xfrm>
                <a:off x="7493984" y="310554"/>
                <a:ext cx="103737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7" name="Square"/>
              <p:cNvSpPr/>
              <p:nvPr/>
            </p:nvSpPr>
            <p:spPr>
              <a:xfrm>
                <a:off x="7701438" y="103517"/>
                <a:ext cx="103738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8" name="Shape"/>
              <p:cNvSpPr/>
              <p:nvPr/>
            </p:nvSpPr>
            <p:spPr>
              <a:xfrm>
                <a:off x="7701438" y="310553"/>
                <a:ext cx="414913" cy="207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1"/>
                    </a:moveTo>
                    <a:lnTo>
                      <a:pt x="16200" y="10801"/>
                    </a:lnTo>
                    <a:lnTo>
                      <a:pt x="16200" y="0"/>
                    </a:lnTo>
                    <a:lnTo>
                      <a:pt x="10800" y="0"/>
                    </a:lnTo>
                    <a:lnTo>
                      <a:pt x="10800" y="10801"/>
                    </a:lnTo>
                    <a:lnTo>
                      <a:pt x="0" y="108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1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29" name="Square"/>
              <p:cNvSpPr/>
              <p:nvPr/>
            </p:nvSpPr>
            <p:spPr>
              <a:xfrm>
                <a:off x="8012627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0" name="Square"/>
              <p:cNvSpPr/>
              <p:nvPr/>
            </p:nvSpPr>
            <p:spPr>
              <a:xfrm>
                <a:off x="8531256" y="103517"/>
                <a:ext cx="103738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1" name="Square"/>
              <p:cNvSpPr/>
              <p:nvPr/>
            </p:nvSpPr>
            <p:spPr>
              <a:xfrm>
                <a:off x="8842445" y="310554"/>
                <a:ext cx="103725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2" name="Square"/>
              <p:cNvSpPr/>
              <p:nvPr/>
            </p:nvSpPr>
            <p:spPr>
              <a:xfrm>
                <a:off x="8842445" y="103517"/>
                <a:ext cx="103725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3" name="Shape"/>
              <p:cNvSpPr/>
              <p:nvPr/>
            </p:nvSpPr>
            <p:spPr>
              <a:xfrm>
                <a:off x="-2" y="311175"/>
                <a:ext cx="9139238" cy="4136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20408" y="10800"/>
                    </a:lnTo>
                    <a:lnTo>
                      <a:pt x="20408" y="0"/>
                    </a:lnTo>
                    <a:lnTo>
                      <a:pt x="19673" y="0"/>
                    </a:lnTo>
                    <a:lnTo>
                      <a:pt x="19673" y="5367"/>
                    </a:lnTo>
                    <a:lnTo>
                      <a:pt x="20163" y="5367"/>
                    </a:lnTo>
                    <a:lnTo>
                      <a:pt x="20163" y="10800"/>
                    </a:lnTo>
                    <a:lnTo>
                      <a:pt x="16976" y="10800"/>
                    </a:lnTo>
                    <a:lnTo>
                      <a:pt x="16976" y="5367"/>
                    </a:lnTo>
                    <a:lnTo>
                      <a:pt x="16486" y="5367"/>
                    </a:lnTo>
                    <a:lnTo>
                      <a:pt x="16486" y="0"/>
                    </a:lnTo>
                    <a:lnTo>
                      <a:pt x="16241" y="0"/>
                    </a:lnTo>
                    <a:lnTo>
                      <a:pt x="16241" y="10800"/>
                    </a:lnTo>
                    <a:lnTo>
                      <a:pt x="2757" y="10800"/>
                    </a:lnTo>
                    <a:lnTo>
                      <a:pt x="2757" y="0"/>
                    </a:lnTo>
                    <a:lnTo>
                      <a:pt x="2512" y="0"/>
                    </a:lnTo>
                    <a:lnTo>
                      <a:pt x="2512" y="5367"/>
                    </a:lnTo>
                    <a:lnTo>
                      <a:pt x="2022" y="5367"/>
                    </a:lnTo>
                    <a:lnTo>
                      <a:pt x="2022" y="10800"/>
                    </a:lnTo>
                    <a:lnTo>
                      <a:pt x="306" y="10800"/>
                    </a:lnTo>
                    <a:lnTo>
                      <a:pt x="306" y="5367"/>
                    </a:lnTo>
                    <a:lnTo>
                      <a:pt x="0" y="5367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77" name="object 27"/>
            <p:cNvGrpSpPr/>
            <p:nvPr/>
          </p:nvGrpSpPr>
          <p:grpSpPr>
            <a:xfrm>
              <a:off x="0" y="8940182"/>
              <a:ext cx="9049903" cy="828123"/>
              <a:chOff x="0" y="-1"/>
              <a:chExt cx="9049901" cy="828121"/>
            </a:xfrm>
          </p:grpSpPr>
          <p:sp>
            <p:nvSpPr>
              <p:cNvPr id="535" name="Rectangle"/>
              <p:cNvSpPr/>
              <p:nvPr/>
            </p:nvSpPr>
            <p:spPr>
              <a:xfrm>
                <a:off x="-1" y="414058"/>
                <a:ext cx="25619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6" name="Rectangle"/>
              <p:cNvSpPr/>
              <p:nvPr/>
            </p:nvSpPr>
            <p:spPr>
              <a:xfrm>
                <a:off x="-1" y="207022"/>
                <a:ext cx="25619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7" name="Rectangle"/>
              <p:cNvSpPr/>
              <p:nvPr/>
            </p:nvSpPr>
            <p:spPr>
              <a:xfrm>
                <a:off x="25614" y="517574"/>
                <a:ext cx="207459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8" name="Square"/>
              <p:cNvSpPr/>
              <p:nvPr/>
            </p:nvSpPr>
            <p:spPr>
              <a:xfrm>
                <a:off x="233069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9" name="Square"/>
              <p:cNvSpPr/>
              <p:nvPr/>
            </p:nvSpPr>
            <p:spPr>
              <a:xfrm>
                <a:off x="233069" y="414058"/>
                <a:ext cx="10373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0" name="Square"/>
              <p:cNvSpPr/>
              <p:nvPr/>
            </p:nvSpPr>
            <p:spPr>
              <a:xfrm>
                <a:off x="336803" y="207022"/>
                <a:ext cx="207458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1" name="Square"/>
              <p:cNvSpPr/>
              <p:nvPr/>
            </p:nvSpPr>
            <p:spPr>
              <a:xfrm>
                <a:off x="544258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2" name="Square"/>
              <p:cNvSpPr/>
              <p:nvPr/>
            </p:nvSpPr>
            <p:spPr>
              <a:xfrm>
                <a:off x="647979" y="207022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3" name="Square"/>
              <p:cNvSpPr/>
              <p:nvPr/>
            </p:nvSpPr>
            <p:spPr>
              <a:xfrm>
                <a:off x="1062888" y="414058"/>
                <a:ext cx="10373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4" name="Square"/>
              <p:cNvSpPr/>
              <p:nvPr/>
            </p:nvSpPr>
            <p:spPr>
              <a:xfrm>
                <a:off x="1270342" y="207022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1374076" y="310540"/>
                <a:ext cx="103725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6" name="Square"/>
              <p:cNvSpPr/>
              <p:nvPr/>
            </p:nvSpPr>
            <p:spPr>
              <a:xfrm>
                <a:off x="1477797" y="517574"/>
                <a:ext cx="10373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7" name="Square"/>
              <p:cNvSpPr/>
              <p:nvPr/>
            </p:nvSpPr>
            <p:spPr>
              <a:xfrm>
                <a:off x="1581530" y="207022"/>
                <a:ext cx="207458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8" name="Square"/>
              <p:cNvSpPr/>
              <p:nvPr/>
            </p:nvSpPr>
            <p:spPr>
              <a:xfrm>
                <a:off x="1788984" y="517574"/>
                <a:ext cx="103725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49" name="Square"/>
              <p:cNvSpPr/>
              <p:nvPr/>
            </p:nvSpPr>
            <p:spPr>
              <a:xfrm>
                <a:off x="1996439" y="414058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0" name="Rectangle"/>
              <p:cNvSpPr/>
              <p:nvPr/>
            </p:nvSpPr>
            <p:spPr>
              <a:xfrm>
                <a:off x="2306129" y="310540"/>
                <a:ext cx="12704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1" name="Square"/>
              <p:cNvSpPr/>
              <p:nvPr/>
            </p:nvSpPr>
            <p:spPr>
              <a:xfrm>
                <a:off x="2411348" y="103505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2" name="Rectangle"/>
              <p:cNvSpPr/>
              <p:nvPr/>
            </p:nvSpPr>
            <p:spPr>
              <a:xfrm>
                <a:off x="4174707" y="428059"/>
                <a:ext cx="207458" cy="12704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3" name="Rectangle"/>
              <p:cNvSpPr/>
              <p:nvPr/>
            </p:nvSpPr>
            <p:spPr>
              <a:xfrm>
                <a:off x="5964888" y="724599"/>
                <a:ext cx="76915" cy="1454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4" name="Square"/>
              <p:cNvSpPr/>
              <p:nvPr/>
            </p:nvSpPr>
            <p:spPr>
              <a:xfrm>
                <a:off x="5938078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5" name="Square"/>
              <p:cNvSpPr/>
              <p:nvPr/>
            </p:nvSpPr>
            <p:spPr>
              <a:xfrm>
                <a:off x="6041798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6" name="Square"/>
              <p:cNvSpPr/>
              <p:nvPr/>
            </p:nvSpPr>
            <p:spPr>
              <a:xfrm>
                <a:off x="6145532" y="103504"/>
                <a:ext cx="207458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7" name="Square"/>
              <p:cNvSpPr/>
              <p:nvPr/>
            </p:nvSpPr>
            <p:spPr>
              <a:xfrm>
                <a:off x="6352987" y="31054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8" name="Square"/>
              <p:cNvSpPr/>
              <p:nvPr/>
            </p:nvSpPr>
            <p:spPr>
              <a:xfrm>
                <a:off x="6456709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59" name="Square"/>
              <p:cNvSpPr/>
              <p:nvPr/>
            </p:nvSpPr>
            <p:spPr>
              <a:xfrm>
                <a:off x="6560443" y="207022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0" name="Square"/>
              <p:cNvSpPr/>
              <p:nvPr/>
            </p:nvSpPr>
            <p:spPr>
              <a:xfrm>
                <a:off x="6767897" y="62108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1" name="Square"/>
              <p:cNvSpPr/>
              <p:nvPr/>
            </p:nvSpPr>
            <p:spPr>
              <a:xfrm>
                <a:off x="6871617" y="31054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2" name="Square"/>
              <p:cNvSpPr/>
              <p:nvPr/>
            </p:nvSpPr>
            <p:spPr>
              <a:xfrm>
                <a:off x="7079074" y="207022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3" name="Square"/>
              <p:cNvSpPr/>
              <p:nvPr/>
            </p:nvSpPr>
            <p:spPr>
              <a:xfrm>
                <a:off x="7286528" y="724599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4" name="Rectangle"/>
              <p:cNvSpPr/>
              <p:nvPr/>
            </p:nvSpPr>
            <p:spPr>
              <a:xfrm>
                <a:off x="7182805" y="517574"/>
                <a:ext cx="207459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5" name="Square"/>
              <p:cNvSpPr/>
              <p:nvPr/>
            </p:nvSpPr>
            <p:spPr>
              <a:xfrm>
                <a:off x="7390262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6" name="Rectangle"/>
              <p:cNvSpPr/>
              <p:nvPr/>
            </p:nvSpPr>
            <p:spPr>
              <a:xfrm>
                <a:off x="7493982" y="103505"/>
                <a:ext cx="20745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7" name="Square"/>
              <p:cNvSpPr/>
              <p:nvPr/>
            </p:nvSpPr>
            <p:spPr>
              <a:xfrm>
                <a:off x="7701436" y="31054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8" name="Square"/>
              <p:cNvSpPr/>
              <p:nvPr/>
            </p:nvSpPr>
            <p:spPr>
              <a:xfrm>
                <a:off x="7908892" y="517574"/>
                <a:ext cx="103737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69" name="Square"/>
              <p:cNvSpPr/>
              <p:nvPr/>
            </p:nvSpPr>
            <p:spPr>
              <a:xfrm>
                <a:off x="8012624" y="62108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0" name="Rectangle"/>
              <p:cNvSpPr/>
              <p:nvPr/>
            </p:nvSpPr>
            <p:spPr>
              <a:xfrm>
                <a:off x="8012624" y="310540"/>
                <a:ext cx="207459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1" name="Square"/>
              <p:cNvSpPr/>
              <p:nvPr/>
            </p:nvSpPr>
            <p:spPr>
              <a:xfrm>
                <a:off x="8220080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2" name="Square"/>
              <p:cNvSpPr/>
              <p:nvPr/>
            </p:nvSpPr>
            <p:spPr>
              <a:xfrm>
                <a:off x="8323800" y="31054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3" name="Square"/>
              <p:cNvSpPr/>
              <p:nvPr/>
            </p:nvSpPr>
            <p:spPr>
              <a:xfrm>
                <a:off x="8531254" y="-2"/>
                <a:ext cx="103738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4" name="Square"/>
              <p:cNvSpPr/>
              <p:nvPr/>
            </p:nvSpPr>
            <p:spPr>
              <a:xfrm>
                <a:off x="8531254" y="414058"/>
                <a:ext cx="207459" cy="20702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5" name="Square"/>
              <p:cNvSpPr/>
              <p:nvPr/>
            </p:nvSpPr>
            <p:spPr>
              <a:xfrm>
                <a:off x="8738710" y="207022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6" name="Square"/>
              <p:cNvSpPr/>
              <p:nvPr/>
            </p:nvSpPr>
            <p:spPr>
              <a:xfrm>
                <a:off x="8946164" y="517574"/>
                <a:ext cx="10373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96" name="object 28"/>
            <p:cNvGrpSpPr/>
            <p:nvPr/>
          </p:nvGrpSpPr>
          <p:grpSpPr>
            <a:xfrm>
              <a:off x="647979" y="8836664"/>
              <a:ext cx="8491255" cy="724607"/>
              <a:chOff x="-1" y="-1"/>
              <a:chExt cx="8491254" cy="724605"/>
            </a:xfrm>
          </p:grpSpPr>
          <p:sp>
            <p:nvSpPr>
              <p:cNvPr id="578" name="Square"/>
              <p:cNvSpPr/>
              <p:nvPr/>
            </p:nvSpPr>
            <p:spPr>
              <a:xfrm>
                <a:off x="-2" y="414061"/>
                <a:ext cx="103736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79" name="Rectangle"/>
              <p:cNvSpPr/>
              <p:nvPr/>
            </p:nvSpPr>
            <p:spPr>
              <a:xfrm>
                <a:off x="207452" y="414061"/>
                <a:ext cx="207459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0" name="Square"/>
              <p:cNvSpPr/>
              <p:nvPr/>
            </p:nvSpPr>
            <p:spPr>
              <a:xfrm>
                <a:off x="726097" y="103517"/>
                <a:ext cx="103725" cy="10351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1" name="Rectangle"/>
              <p:cNvSpPr/>
              <p:nvPr/>
            </p:nvSpPr>
            <p:spPr>
              <a:xfrm>
                <a:off x="1348460" y="207023"/>
                <a:ext cx="20745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2" name="Square"/>
              <p:cNvSpPr/>
              <p:nvPr/>
            </p:nvSpPr>
            <p:spPr>
              <a:xfrm>
                <a:off x="4978911" y="-2"/>
                <a:ext cx="207458" cy="207027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3" name="Square"/>
              <p:cNvSpPr/>
              <p:nvPr/>
            </p:nvSpPr>
            <p:spPr>
              <a:xfrm>
                <a:off x="5290099" y="310541"/>
                <a:ext cx="103725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4" name="Square"/>
              <p:cNvSpPr/>
              <p:nvPr/>
            </p:nvSpPr>
            <p:spPr>
              <a:xfrm>
                <a:off x="5601273" y="-2"/>
                <a:ext cx="103739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5" name="Square"/>
              <p:cNvSpPr/>
              <p:nvPr/>
            </p:nvSpPr>
            <p:spPr>
              <a:xfrm>
                <a:off x="5912463" y="103517"/>
                <a:ext cx="103725" cy="10351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6" name="Square"/>
              <p:cNvSpPr/>
              <p:nvPr/>
            </p:nvSpPr>
            <p:spPr>
              <a:xfrm>
                <a:off x="6223639" y="103518"/>
                <a:ext cx="207458" cy="207027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7" name="Square"/>
              <p:cNvSpPr/>
              <p:nvPr/>
            </p:nvSpPr>
            <p:spPr>
              <a:xfrm>
                <a:off x="6638548" y="207023"/>
                <a:ext cx="103737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8" name="Square"/>
              <p:cNvSpPr/>
              <p:nvPr/>
            </p:nvSpPr>
            <p:spPr>
              <a:xfrm>
                <a:off x="6742280" y="-2"/>
                <a:ext cx="103725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89" name="Square"/>
              <p:cNvSpPr/>
              <p:nvPr/>
            </p:nvSpPr>
            <p:spPr>
              <a:xfrm>
                <a:off x="6949736" y="621096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0" name="Square"/>
              <p:cNvSpPr/>
              <p:nvPr/>
            </p:nvSpPr>
            <p:spPr>
              <a:xfrm>
                <a:off x="7260911" y="207023"/>
                <a:ext cx="103738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1" name="Square"/>
              <p:cNvSpPr/>
              <p:nvPr/>
            </p:nvSpPr>
            <p:spPr>
              <a:xfrm>
                <a:off x="7572100" y="621096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2" name="Square"/>
              <p:cNvSpPr/>
              <p:nvPr/>
            </p:nvSpPr>
            <p:spPr>
              <a:xfrm>
                <a:off x="7468366" y="103518"/>
                <a:ext cx="207458" cy="207027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3" name="Square"/>
              <p:cNvSpPr/>
              <p:nvPr/>
            </p:nvSpPr>
            <p:spPr>
              <a:xfrm>
                <a:off x="7779554" y="207023"/>
                <a:ext cx="103725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4" name="Square"/>
              <p:cNvSpPr/>
              <p:nvPr/>
            </p:nvSpPr>
            <p:spPr>
              <a:xfrm>
                <a:off x="7987008" y="621096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5" name="Rectangle"/>
              <p:cNvSpPr/>
              <p:nvPr/>
            </p:nvSpPr>
            <p:spPr>
              <a:xfrm>
                <a:off x="8298185" y="310541"/>
                <a:ext cx="193069" cy="20703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19" name="object 29"/>
            <p:cNvGrpSpPr/>
            <p:nvPr/>
          </p:nvGrpSpPr>
          <p:grpSpPr>
            <a:xfrm>
              <a:off x="-2" y="8733148"/>
              <a:ext cx="9049905" cy="1035160"/>
              <a:chOff x="-1" y="-1"/>
              <a:chExt cx="9049903" cy="1035158"/>
            </a:xfrm>
          </p:grpSpPr>
          <p:sp>
            <p:nvSpPr>
              <p:cNvPr id="597" name="Rectangle"/>
              <p:cNvSpPr/>
              <p:nvPr/>
            </p:nvSpPr>
            <p:spPr>
              <a:xfrm>
                <a:off x="-2" y="310540"/>
                <a:ext cx="2561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8" name="Rectangle"/>
              <p:cNvSpPr/>
              <p:nvPr/>
            </p:nvSpPr>
            <p:spPr>
              <a:xfrm>
                <a:off x="233068" y="310540"/>
                <a:ext cx="311192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99" name="Square"/>
              <p:cNvSpPr/>
              <p:nvPr/>
            </p:nvSpPr>
            <p:spPr>
              <a:xfrm>
                <a:off x="751713" y="724611"/>
                <a:ext cx="103724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0" name="Rectangle"/>
              <p:cNvSpPr/>
              <p:nvPr/>
            </p:nvSpPr>
            <p:spPr>
              <a:xfrm>
                <a:off x="959167" y="414058"/>
                <a:ext cx="207459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1" name="Square"/>
              <p:cNvSpPr/>
              <p:nvPr/>
            </p:nvSpPr>
            <p:spPr>
              <a:xfrm>
                <a:off x="1270342" y="931635"/>
                <a:ext cx="103738" cy="103523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2" name="Rectangle"/>
              <p:cNvSpPr/>
              <p:nvPr/>
            </p:nvSpPr>
            <p:spPr>
              <a:xfrm>
                <a:off x="1581530" y="310540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3" name="Square"/>
              <p:cNvSpPr/>
              <p:nvPr/>
            </p:nvSpPr>
            <p:spPr>
              <a:xfrm>
                <a:off x="1996439" y="517575"/>
                <a:ext cx="103724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4" name="Rectangle"/>
              <p:cNvSpPr/>
              <p:nvPr/>
            </p:nvSpPr>
            <p:spPr>
              <a:xfrm>
                <a:off x="2100159" y="724611"/>
                <a:ext cx="311193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5" name="Rectangle"/>
              <p:cNvSpPr/>
              <p:nvPr/>
            </p:nvSpPr>
            <p:spPr>
              <a:xfrm>
                <a:off x="4485897" y="207035"/>
                <a:ext cx="207458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6" name="Rectangle"/>
              <p:cNvSpPr/>
              <p:nvPr/>
            </p:nvSpPr>
            <p:spPr>
              <a:xfrm>
                <a:off x="5419437" y="310540"/>
                <a:ext cx="207458" cy="2603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7" name="Square"/>
              <p:cNvSpPr/>
              <p:nvPr/>
            </p:nvSpPr>
            <p:spPr>
              <a:xfrm>
                <a:off x="5730626" y="414058"/>
                <a:ext cx="103725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8" name="Square"/>
              <p:cNvSpPr/>
              <p:nvPr/>
            </p:nvSpPr>
            <p:spPr>
              <a:xfrm>
                <a:off x="6145534" y="621093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09" name="Rectangle"/>
              <p:cNvSpPr/>
              <p:nvPr/>
            </p:nvSpPr>
            <p:spPr>
              <a:xfrm>
                <a:off x="6352988" y="207035"/>
                <a:ext cx="207459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0" name="Square"/>
              <p:cNvSpPr/>
              <p:nvPr/>
            </p:nvSpPr>
            <p:spPr>
              <a:xfrm>
                <a:off x="6456710" y="-2"/>
                <a:ext cx="10373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1" name="Rectangle"/>
              <p:cNvSpPr/>
              <p:nvPr/>
            </p:nvSpPr>
            <p:spPr>
              <a:xfrm>
                <a:off x="6664164" y="724611"/>
                <a:ext cx="207458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2" name="Square"/>
              <p:cNvSpPr/>
              <p:nvPr/>
            </p:nvSpPr>
            <p:spPr>
              <a:xfrm>
                <a:off x="7286528" y="414058"/>
                <a:ext cx="10373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3" name="Rectangle"/>
              <p:cNvSpPr/>
              <p:nvPr/>
            </p:nvSpPr>
            <p:spPr>
              <a:xfrm>
                <a:off x="7701437" y="621093"/>
                <a:ext cx="20745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4" name="Rectangle"/>
              <p:cNvSpPr/>
              <p:nvPr/>
            </p:nvSpPr>
            <p:spPr>
              <a:xfrm>
                <a:off x="8116347" y="414058"/>
                <a:ext cx="207459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5" name="Square"/>
              <p:cNvSpPr/>
              <p:nvPr/>
            </p:nvSpPr>
            <p:spPr>
              <a:xfrm>
                <a:off x="8531256" y="517575"/>
                <a:ext cx="10373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6" name="Square"/>
              <p:cNvSpPr/>
              <p:nvPr/>
            </p:nvSpPr>
            <p:spPr>
              <a:xfrm>
                <a:off x="8634989" y="103517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7" name="Rectangle"/>
              <p:cNvSpPr/>
              <p:nvPr/>
            </p:nvSpPr>
            <p:spPr>
              <a:xfrm>
                <a:off x="8842443" y="621093"/>
                <a:ext cx="20745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18" name="Rectangle"/>
              <p:cNvSpPr/>
              <p:nvPr/>
            </p:nvSpPr>
            <p:spPr>
              <a:xfrm>
                <a:off x="8842443" y="310540"/>
                <a:ext cx="20745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620" name="Shape"/>
            <p:cNvSpPr/>
            <p:nvPr/>
          </p:nvSpPr>
          <p:spPr>
            <a:xfrm>
              <a:off x="9139229" y="8733149"/>
              <a:ext cx="9148769" cy="1346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83"/>
                  </a:moveTo>
                  <a:lnTo>
                    <a:pt x="21551" y="4983"/>
                  </a:lnTo>
                  <a:lnTo>
                    <a:pt x="21551" y="3322"/>
                  </a:lnTo>
                  <a:lnTo>
                    <a:pt x="19837" y="3322"/>
                  </a:lnTo>
                  <a:lnTo>
                    <a:pt x="19837" y="4983"/>
                  </a:lnTo>
                  <a:lnTo>
                    <a:pt x="15918" y="4983"/>
                  </a:lnTo>
                  <a:lnTo>
                    <a:pt x="15918" y="3322"/>
                  </a:lnTo>
                  <a:lnTo>
                    <a:pt x="15673" y="3322"/>
                  </a:lnTo>
                  <a:lnTo>
                    <a:pt x="15673" y="1661"/>
                  </a:lnTo>
                  <a:lnTo>
                    <a:pt x="15429" y="1661"/>
                  </a:lnTo>
                  <a:lnTo>
                    <a:pt x="15429" y="4983"/>
                  </a:lnTo>
                  <a:lnTo>
                    <a:pt x="14939" y="4983"/>
                  </a:lnTo>
                  <a:lnTo>
                    <a:pt x="14939" y="3322"/>
                  </a:lnTo>
                  <a:lnTo>
                    <a:pt x="15184" y="3322"/>
                  </a:lnTo>
                  <a:lnTo>
                    <a:pt x="15184" y="1661"/>
                  </a:lnTo>
                  <a:lnTo>
                    <a:pt x="14939" y="1661"/>
                  </a:lnTo>
                  <a:lnTo>
                    <a:pt x="14939" y="0"/>
                  </a:lnTo>
                  <a:lnTo>
                    <a:pt x="14449" y="0"/>
                  </a:lnTo>
                  <a:lnTo>
                    <a:pt x="14449" y="1661"/>
                  </a:lnTo>
                  <a:lnTo>
                    <a:pt x="14694" y="1661"/>
                  </a:lnTo>
                  <a:lnTo>
                    <a:pt x="14694" y="3322"/>
                  </a:lnTo>
                  <a:lnTo>
                    <a:pt x="14449" y="3322"/>
                  </a:lnTo>
                  <a:lnTo>
                    <a:pt x="14449" y="4983"/>
                  </a:lnTo>
                  <a:lnTo>
                    <a:pt x="14204" y="4983"/>
                  </a:lnTo>
                  <a:lnTo>
                    <a:pt x="14204" y="3322"/>
                  </a:lnTo>
                  <a:lnTo>
                    <a:pt x="13959" y="3322"/>
                  </a:lnTo>
                  <a:lnTo>
                    <a:pt x="13959" y="4983"/>
                  </a:lnTo>
                  <a:lnTo>
                    <a:pt x="13224" y="4983"/>
                  </a:lnTo>
                  <a:lnTo>
                    <a:pt x="13224" y="3322"/>
                  </a:lnTo>
                  <a:lnTo>
                    <a:pt x="12980" y="3322"/>
                  </a:lnTo>
                  <a:lnTo>
                    <a:pt x="12980" y="4983"/>
                  </a:lnTo>
                  <a:lnTo>
                    <a:pt x="12735" y="4983"/>
                  </a:lnTo>
                  <a:lnTo>
                    <a:pt x="12735" y="3322"/>
                  </a:lnTo>
                  <a:lnTo>
                    <a:pt x="11265" y="3322"/>
                  </a:lnTo>
                  <a:lnTo>
                    <a:pt x="11265" y="1661"/>
                  </a:lnTo>
                  <a:lnTo>
                    <a:pt x="10775" y="1661"/>
                  </a:lnTo>
                  <a:lnTo>
                    <a:pt x="10775" y="3322"/>
                  </a:lnTo>
                  <a:lnTo>
                    <a:pt x="11020" y="3322"/>
                  </a:lnTo>
                  <a:lnTo>
                    <a:pt x="11020" y="4983"/>
                  </a:lnTo>
                  <a:lnTo>
                    <a:pt x="10775" y="4983"/>
                  </a:lnTo>
                  <a:lnTo>
                    <a:pt x="10775" y="3322"/>
                  </a:lnTo>
                  <a:lnTo>
                    <a:pt x="10531" y="3322"/>
                  </a:lnTo>
                  <a:lnTo>
                    <a:pt x="10531" y="4983"/>
                  </a:lnTo>
                  <a:lnTo>
                    <a:pt x="9306" y="4983"/>
                  </a:lnTo>
                  <a:lnTo>
                    <a:pt x="9306" y="3322"/>
                  </a:lnTo>
                  <a:lnTo>
                    <a:pt x="9061" y="3322"/>
                  </a:lnTo>
                  <a:lnTo>
                    <a:pt x="9061" y="1661"/>
                  </a:lnTo>
                  <a:lnTo>
                    <a:pt x="8816" y="1661"/>
                  </a:lnTo>
                  <a:lnTo>
                    <a:pt x="8816" y="3322"/>
                  </a:lnTo>
                  <a:lnTo>
                    <a:pt x="8327" y="3322"/>
                  </a:lnTo>
                  <a:lnTo>
                    <a:pt x="8327" y="4983"/>
                  </a:lnTo>
                  <a:lnTo>
                    <a:pt x="8082" y="4983"/>
                  </a:lnTo>
                  <a:lnTo>
                    <a:pt x="8082" y="3322"/>
                  </a:lnTo>
                  <a:lnTo>
                    <a:pt x="7592" y="3322"/>
                  </a:lnTo>
                  <a:lnTo>
                    <a:pt x="7592" y="4983"/>
                  </a:lnTo>
                  <a:lnTo>
                    <a:pt x="7347" y="4983"/>
                  </a:lnTo>
                  <a:lnTo>
                    <a:pt x="7347" y="3322"/>
                  </a:lnTo>
                  <a:lnTo>
                    <a:pt x="7102" y="3322"/>
                  </a:lnTo>
                  <a:lnTo>
                    <a:pt x="7102" y="4983"/>
                  </a:lnTo>
                  <a:lnTo>
                    <a:pt x="6857" y="4983"/>
                  </a:lnTo>
                  <a:lnTo>
                    <a:pt x="6857" y="3322"/>
                  </a:lnTo>
                  <a:lnTo>
                    <a:pt x="6612" y="3322"/>
                  </a:lnTo>
                  <a:lnTo>
                    <a:pt x="6612" y="1661"/>
                  </a:lnTo>
                  <a:lnTo>
                    <a:pt x="6367" y="1661"/>
                  </a:lnTo>
                  <a:lnTo>
                    <a:pt x="6367" y="4983"/>
                  </a:lnTo>
                  <a:lnTo>
                    <a:pt x="6122" y="4983"/>
                  </a:lnTo>
                  <a:lnTo>
                    <a:pt x="6122" y="3322"/>
                  </a:lnTo>
                  <a:lnTo>
                    <a:pt x="6367" y="3322"/>
                  </a:lnTo>
                  <a:lnTo>
                    <a:pt x="6367" y="1661"/>
                  </a:lnTo>
                  <a:lnTo>
                    <a:pt x="5878" y="1661"/>
                  </a:lnTo>
                  <a:lnTo>
                    <a:pt x="5878" y="3322"/>
                  </a:lnTo>
                  <a:lnTo>
                    <a:pt x="5633" y="3322"/>
                  </a:lnTo>
                  <a:lnTo>
                    <a:pt x="5633" y="4983"/>
                  </a:lnTo>
                  <a:lnTo>
                    <a:pt x="5143" y="4983"/>
                  </a:lnTo>
                  <a:lnTo>
                    <a:pt x="5143" y="3322"/>
                  </a:lnTo>
                  <a:lnTo>
                    <a:pt x="4898" y="3322"/>
                  </a:lnTo>
                  <a:lnTo>
                    <a:pt x="4898" y="4983"/>
                  </a:lnTo>
                  <a:lnTo>
                    <a:pt x="4653" y="4983"/>
                  </a:lnTo>
                  <a:lnTo>
                    <a:pt x="4653" y="3322"/>
                  </a:lnTo>
                  <a:lnTo>
                    <a:pt x="3673" y="3322"/>
                  </a:lnTo>
                  <a:lnTo>
                    <a:pt x="3673" y="4983"/>
                  </a:lnTo>
                  <a:lnTo>
                    <a:pt x="3429" y="4983"/>
                  </a:lnTo>
                  <a:lnTo>
                    <a:pt x="3429" y="3322"/>
                  </a:lnTo>
                  <a:lnTo>
                    <a:pt x="3673" y="3322"/>
                  </a:lnTo>
                  <a:lnTo>
                    <a:pt x="3673" y="1661"/>
                  </a:lnTo>
                  <a:lnTo>
                    <a:pt x="3184" y="1661"/>
                  </a:lnTo>
                  <a:lnTo>
                    <a:pt x="3184" y="3322"/>
                  </a:lnTo>
                  <a:lnTo>
                    <a:pt x="2939" y="3322"/>
                  </a:lnTo>
                  <a:lnTo>
                    <a:pt x="2939" y="1661"/>
                  </a:lnTo>
                  <a:lnTo>
                    <a:pt x="2694" y="1661"/>
                  </a:lnTo>
                  <a:lnTo>
                    <a:pt x="2694" y="0"/>
                  </a:lnTo>
                  <a:lnTo>
                    <a:pt x="2204" y="0"/>
                  </a:lnTo>
                  <a:lnTo>
                    <a:pt x="2204" y="1661"/>
                  </a:lnTo>
                  <a:lnTo>
                    <a:pt x="2449" y="1661"/>
                  </a:lnTo>
                  <a:lnTo>
                    <a:pt x="2449" y="4983"/>
                  </a:lnTo>
                  <a:lnTo>
                    <a:pt x="1959" y="4983"/>
                  </a:lnTo>
                  <a:lnTo>
                    <a:pt x="1959" y="1661"/>
                  </a:lnTo>
                  <a:lnTo>
                    <a:pt x="1714" y="1661"/>
                  </a:lnTo>
                  <a:lnTo>
                    <a:pt x="1714" y="3322"/>
                  </a:lnTo>
                  <a:lnTo>
                    <a:pt x="1469" y="3322"/>
                  </a:lnTo>
                  <a:lnTo>
                    <a:pt x="1469" y="1661"/>
                  </a:lnTo>
                  <a:lnTo>
                    <a:pt x="1225" y="1661"/>
                  </a:lnTo>
                  <a:lnTo>
                    <a:pt x="1225" y="4983"/>
                  </a:lnTo>
                  <a:lnTo>
                    <a:pt x="490" y="4983"/>
                  </a:lnTo>
                  <a:lnTo>
                    <a:pt x="490" y="1728"/>
                  </a:lnTo>
                  <a:lnTo>
                    <a:pt x="0" y="1728"/>
                  </a:lnTo>
                  <a:lnTo>
                    <a:pt x="0" y="3322"/>
                  </a:lnTo>
                  <a:lnTo>
                    <a:pt x="245" y="3322"/>
                  </a:lnTo>
                  <a:lnTo>
                    <a:pt x="245" y="4983"/>
                  </a:lnTo>
                  <a:lnTo>
                    <a:pt x="0" y="498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983"/>
                  </a:lnTo>
                  <a:close/>
                </a:path>
              </a:pathLst>
            </a:custGeom>
            <a:solidFill>
              <a:srgbClr val="007D2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38" name="object 31"/>
            <p:cNvGrpSpPr/>
            <p:nvPr/>
          </p:nvGrpSpPr>
          <p:grpSpPr>
            <a:xfrm>
              <a:off x="9139228" y="9561261"/>
              <a:ext cx="9148773" cy="724785"/>
              <a:chOff x="0" y="-1"/>
              <a:chExt cx="9148771" cy="724784"/>
            </a:xfrm>
          </p:grpSpPr>
          <p:sp>
            <p:nvSpPr>
              <p:cNvPr id="621" name="Square"/>
              <p:cNvSpPr/>
              <p:nvPr/>
            </p:nvSpPr>
            <p:spPr>
              <a:xfrm>
                <a:off x="103731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2" name="Square"/>
              <p:cNvSpPr/>
              <p:nvPr/>
            </p:nvSpPr>
            <p:spPr>
              <a:xfrm>
                <a:off x="518642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3" name="Square"/>
              <p:cNvSpPr/>
              <p:nvPr/>
            </p:nvSpPr>
            <p:spPr>
              <a:xfrm>
                <a:off x="933551" y="103517"/>
                <a:ext cx="103725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4" name="Square"/>
              <p:cNvSpPr/>
              <p:nvPr/>
            </p:nvSpPr>
            <p:spPr>
              <a:xfrm>
                <a:off x="1348460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5" name="Square"/>
              <p:cNvSpPr/>
              <p:nvPr/>
            </p:nvSpPr>
            <p:spPr>
              <a:xfrm>
                <a:off x="2074545" y="103517"/>
                <a:ext cx="103737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6" name="Square"/>
              <p:cNvSpPr/>
              <p:nvPr/>
            </p:nvSpPr>
            <p:spPr>
              <a:xfrm>
                <a:off x="2385733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7" name="Square"/>
              <p:cNvSpPr/>
              <p:nvPr/>
            </p:nvSpPr>
            <p:spPr>
              <a:xfrm>
                <a:off x="2800643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8" name="Square"/>
              <p:cNvSpPr/>
              <p:nvPr/>
            </p:nvSpPr>
            <p:spPr>
              <a:xfrm>
                <a:off x="3837916" y="103517"/>
                <a:ext cx="103725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29" name="Square"/>
              <p:cNvSpPr/>
              <p:nvPr/>
            </p:nvSpPr>
            <p:spPr>
              <a:xfrm>
                <a:off x="4460281" y="-2"/>
                <a:ext cx="103725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0" name="Rectangle"/>
              <p:cNvSpPr/>
              <p:nvPr/>
            </p:nvSpPr>
            <p:spPr>
              <a:xfrm>
                <a:off x="5393820" y="207035"/>
                <a:ext cx="207458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1" name="Square"/>
              <p:cNvSpPr/>
              <p:nvPr/>
            </p:nvSpPr>
            <p:spPr>
              <a:xfrm>
                <a:off x="6119919" y="103517"/>
                <a:ext cx="103725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2" name="Rectangle"/>
              <p:cNvSpPr/>
              <p:nvPr/>
            </p:nvSpPr>
            <p:spPr>
              <a:xfrm>
                <a:off x="6327373" y="207035"/>
                <a:ext cx="207459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3" name="Square"/>
              <p:cNvSpPr/>
              <p:nvPr/>
            </p:nvSpPr>
            <p:spPr>
              <a:xfrm>
                <a:off x="6949737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4" name="Square"/>
              <p:cNvSpPr/>
              <p:nvPr/>
            </p:nvSpPr>
            <p:spPr>
              <a:xfrm>
                <a:off x="7260912" y="207035"/>
                <a:ext cx="103738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5" name="Square"/>
              <p:cNvSpPr/>
              <p:nvPr/>
            </p:nvSpPr>
            <p:spPr>
              <a:xfrm>
                <a:off x="8194464" y="-2"/>
                <a:ext cx="103725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6" name="Square"/>
              <p:cNvSpPr/>
              <p:nvPr/>
            </p:nvSpPr>
            <p:spPr>
              <a:xfrm>
                <a:off x="8920550" y="103517"/>
                <a:ext cx="103738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37" name="Shape"/>
              <p:cNvSpPr/>
              <p:nvPr/>
            </p:nvSpPr>
            <p:spPr>
              <a:xfrm>
                <a:off x="-1" y="207149"/>
                <a:ext cx="9148773" cy="517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41"/>
                    </a:moveTo>
                    <a:lnTo>
                      <a:pt x="21551" y="4341"/>
                    </a:lnTo>
                    <a:lnTo>
                      <a:pt x="21551" y="8629"/>
                    </a:lnTo>
                    <a:lnTo>
                      <a:pt x="21061" y="8629"/>
                    </a:lnTo>
                    <a:lnTo>
                      <a:pt x="21061" y="12970"/>
                    </a:lnTo>
                    <a:lnTo>
                      <a:pt x="20571" y="12970"/>
                    </a:lnTo>
                    <a:lnTo>
                      <a:pt x="20571" y="8635"/>
                    </a:lnTo>
                    <a:lnTo>
                      <a:pt x="20816" y="8635"/>
                    </a:lnTo>
                    <a:lnTo>
                      <a:pt x="20816" y="4315"/>
                    </a:lnTo>
                    <a:lnTo>
                      <a:pt x="20571" y="4315"/>
                    </a:lnTo>
                    <a:lnTo>
                      <a:pt x="20571" y="8629"/>
                    </a:lnTo>
                    <a:lnTo>
                      <a:pt x="20082" y="8629"/>
                    </a:lnTo>
                    <a:lnTo>
                      <a:pt x="20082" y="12970"/>
                    </a:lnTo>
                    <a:lnTo>
                      <a:pt x="19837" y="12970"/>
                    </a:lnTo>
                    <a:lnTo>
                      <a:pt x="19837" y="8629"/>
                    </a:lnTo>
                    <a:lnTo>
                      <a:pt x="19347" y="8629"/>
                    </a:lnTo>
                    <a:lnTo>
                      <a:pt x="19347" y="4341"/>
                    </a:lnTo>
                    <a:lnTo>
                      <a:pt x="19246" y="4341"/>
                    </a:lnTo>
                    <a:lnTo>
                      <a:pt x="19246" y="8629"/>
                    </a:lnTo>
                    <a:lnTo>
                      <a:pt x="19102" y="8629"/>
                    </a:lnTo>
                    <a:lnTo>
                      <a:pt x="19102" y="12970"/>
                    </a:lnTo>
                    <a:lnTo>
                      <a:pt x="17878" y="12970"/>
                    </a:lnTo>
                    <a:lnTo>
                      <a:pt x="17878" y="8629"/>
                    </a:lnTo>
                    <a:lnTo>
                      <a:pt x="17633" y="8629"/>
                    </a:lnTo>
                    <a:lnTo>
                      <a:pt x="17633" y="4341"/>
                    </a:lnTo>
                    <a:lnTo>
                      <a:pt x="17388" y="4341"/>
                    </a:lnTo>
                    <a:lnTo>
                      <a:pt x="17388" y="8629"/>
                    </a:lnTo>
                    <a:lnTo>
                      <a:pt x="16653" y="8629"/>
                    </a:lnTo>
                    <a:lnTo>
                      <a:pt x="16653" y="12970"/>
                    </a:lnTo>
                    <a:lnTo>
                      <a:pt x="16163" y="12970"/>
                    </a:lnTo>
                    <a:lnTo>
                      <a:pt x="16163" y="8629"/>
                    </a:lnTo>
                    <a:lnTo>
                      <a:pt x="15673" y="8629"/>
                    </a:lnTo>
                    <a:lnTo>
                      <a:pt x="15673" y="12970"/>
                    </a:lnTo>
                    <a:lnTo>
                      <a:pt x="15429" y="12970"/>
                    </a:lnTo>
                    <a:lnTo>
                      <a:pt x="15429" y="8635"/>
                    </a:lnTo>
                    <a:lnTo>
                      <a:pt x="15673" y="8635"/>
                    </a:lnTo>
                    <a:lnTo>
                      <a:pt x="15673" y="4315"/>
                    </a:lnTo>
                    <a:lnTo>
                      <a:pt x="15429" y="4315"/>
                    </a:lnTo>
                    <a:lnTo>
                      <a:pt x="15429" y="8629"/>
                    </a:lnTo>
                    <a:lnTo>
                      <a:pt x="14939" y="8629"/>
                    </a:lnTo>
                    <a:lnTo>
                      <a:pt x="14939" y="12970"/>
                    </a:lnTo>
                    <a:lnTo>
                      <a:pt x="14449" y="12970"/>
                    </a:lnTo>
                    <a:lnTo>
                      <a:pt x="14449" y="8635"/>
                    </a:lnTo>
                    <a:lnTo>
                      <a:pt x="14694" y="8635"/>
                    </a:lnTo>
                    <a:lnTo>
                      <a:pt x="14694" y="4315"/>
                    </a:lnTo>
                    <a:lnTo>
                      <a:pt x="14449" y="4315"/>
                    </a:lnTo>
                    <a:lnTo>
                      <a:pt x="14449" y="8629"/>
                    </a:lnTo>
                    <a:lnTo>
                      <a:pt x="14204" y="8629"/>
                    </a:lnTo>
                    <a:lnTo>
                      <a:pt x="14204" y="12970"/>
                    </a:lnTo>
                    <a:lnTo>
                      <a:pt x="13959" y="12970"/>
                    </a:lnTo>
                    <a:lnTo>
                      <a:pt x="13959" y="8629"/>
                    </a:lnTo>
                    <a:lnTo>
                      <a:pt x="13714" y="8629"/>
                    </a:lnTo>
                    <a:lnTo>
                      <a:pt x="13714" y="4341"/>
                    </a:lnTo>
                    <a:lnTo>
                      <a:pt x="13469" y="4341"/>
                    </a:lnTo>
                    <a:lnTo>
                      <a:pt x="13469" y="8629"/>
                    </a:lnTo>
                    <a:lnTo>
                      <a:pt x="13224" y="8629"/>
                    </a:lnTo>
                    <a:lnTo>
                      <a:pt x="13224" y="12970"/>
                    </a:lnTo>
                    <a:lnTo>
                      <a:pt x="12980" y="12970"/>
                    </a:lnTo>
                    <a:lnTo>
                      <a:pt x="12980" y="8629"/>
                    </a:lnTo>
                    <a:lnTo>
                      <a:pt x="12245" y="8629"/>
                    </a:lnTo>
                    <a:lnTo>
                      <a:pt x="12245" y="12970"/>
                    </a:lnTo>
                    <a:lnTo>
                      <a:pt x="12000" y="12970"/>
                    </a:lnTo>
                    <a:lnTo>
                      <a:pt x="12000" y="8635"/>
                    </a:lnTo>
                    <a:lnTo>
                      <a:pt x="12245" y="8635"/>
                    </a:lnTo>
                    <a:lnTo>
                      <a:pt x="12245" y="4315"/>
                    </a:lnTo>
                    <a:lnTo>
                      <a:pt x="12000" y="4315"/>
                    </a:lnTo>
                    <a:lnTo>
                      <a:pt x="12000" y="8629"/>
                    </a:lnTo>
                    <a:lnTo>
                      <a:pt x="11755" y="8629"/>
                    </a:lnTo>
                    <a:lnTo>
                      <a:pt x="11755" y="12970"/>
                    </a:lnTo>
                    <a:lnTo>
                      <a:pt x="10775" y="12970"/>
                    </a:lnTo>
                    <a:lnTo>
                      <a:pt x="10775" y="8629"/>
                    </a:lnTo>
                    <a:lnTo>
                      <a:pt x="11020" y="8629"/>
                    </a:lnTo>
                    <a:lnTo>
                      <a:pt x="11020" y="4341"/>
                    </a:lnTo>
                    <a:lnTo>
                      <a:pt x="10286" y="4341"/>
                    </a:lnTo>
                    <a:lnTo>
                      <a:pt x="10286" y="0"/>
                    </a:lnTo>
                    <a:lnTo>
                      <a:pt x="10041" y="0"/>
                    </a:lnTo>
                    <a:lnTo>
                      <a:pt x="10041" y="4341"/>
                    </a:lnTo>
                    <a:lnTo>
                      <a:pt x="9796" y="4341"/>
                    </a:lnTo>
                    <a:lnTo>
                      <a:pt x="9796" y="8629"/>
                    </a:lnTo>
                    <a:lnTo>
                      <a:pt x="10531" y="8629"/>
                    </a:lnTo>
                    <a:lnTo>
                      <a:pt x="10531" y="12970"/>
                    </a:lnTo>
                    <a:lnTo>
                      <a:pt x="9306" y="12970"/>
                    </a:lnTo>
                    <a:lnTo>
                      <a:pt x="9306" y="8629"/>
                    </a:lnTo>
                    <a:lnTo>
                      <a:pt x="9061" y="8629"/>
                    </a:lnTo>
                    <a:lnTo>
                      <a:pt x="9061" y="12970"/>
                    </a:lnTo>
                    <a:lnTo>
                      <a:pt x="8571" y="12970"/>
                    </a:lnTo>
                    <a:lnTo>
                      <a:pt x="8571" y="4341"/>
                    </a:lnTo>
                    <a:lnTo>
                      <a:pt x="8327" y="4341"/>
                    </a:lnTo>
                    <a:lnTo>
                      <a:pt x="8327" y="8629"/>
                    </a:lnTo>
                    <a:lnTo>
                      <a:pt x="8082" y="8629"/>
                    </a:lnTo>
                    <a:lnTo>
                      <a:pt x="8082" y="12970"/>
                    </a:lnTo>
                    <a:lnTo>
                      <a:pt x="7347" y="12970"/>
                    </a:lnTo>
                    <a:lnTo>
                      <a:pt x="7347" y="8635"/>
                    </a:lnTo>
                    <a:lnTo>
                      <a:pt x="7592" y="8635"/>
                    </a:lnTo>
                    <a:lnTo>
                      <a:pt x="7592" y="4315"/>
                    </a:lnTo>
                    <a:lnTo>
                      <a:pt x="7347" y="4315"/>
                    </a:lnTo>
                    <a:lnTo>
                      <a:pt x="7347" y="8629"/>
                    </a:lnTo>
                    <a:lnTo>
                      <a:pt x="7102" y="8629"/>
                    </a:lnTo>
                    <a:lnTo>
                      <a:pt x="7102" y="4315"/>
                    </a:lnTo>
                    <a:lnTo>
                      <a:pt x="6857" y="4315"/>
                    </a:lnTo>
                    <a:lnTo>
                      <a:pt x="6857" y="8635"/>
                    </a:lnTo>
                    <a:lnTo>
                      <a:pt x="7102" y="8635"/>
                    </a:lnTo>
                    <a:lnTo>
                      <a:pt x="7102" y="12970"/>
                    </a:lnTo>
                    <a:lnTo>
                      <a:pt x="6367" y="12970"/>
                    </a:lnTo>
                    <a:lnTo>
                      <a:pt x="6367" y="8629"/>
                    </a:lnTo>
                    <a:lnTo>
                      <a:pt x="5878" y="8629"/>
                    </a:lnTo>
                    <a:lnTo>
                      <a:pt x="5878" y="12970"/>
                    </a:lnTo>
                    <a:lnTo>
                      <a:pt x="5633" y="12970"/>
                    </a:lnTo>
                    <a:lnTo>
                      <a:pt x="5633" y="4341"/>
                    </a:lnTo>
                    <a:lnTo>
                      <a:pt x="5388" y="4341"/>
                    </a:lnTo>
                    <a:lnTo>
                      <a:pt x="5388" y="8629"/>
                    </a:lnTo>
                    <a:lnTo>
                      <a:pt x="4898" y="8629"/>
                    </a:lnTo>
                    <a:lnTo>
                      <a:pt x="4898" y="12970"/>
                    </a:lnTo>
                    <a:lnTo>
                      <a:pt x="4163" y="12970"/>
                    </a:lnTo>
                    <a:lnTo>
                      <a:pt x="4163" y="8635"/>
                    </a:lnTo>
                    <a:lnTo>
                      <a:pt x="4408" y="8635"/>
                    </a:lnTo>
                    <a:lnTo>
                      <a:pt x="4408" y="4315"/>
                    </a:lnTo>
                    <a:lnTo>
                      <a:pt x="4163" y="4315"/>
                    </a:lnTo>
                    <a:lnTo>
                      <a:pt x="4163" y="8629"/>
                    </a:lnTo>
                    <a:lnTo>
                      <a:pt x="3673" y="8629"/>
                    </a:lnTo>
                    <a:lnTo>
                      <a:pt x="3673" y="12970"/>
                    </a:lnTo>
                    <a:lnTo>
                      <a:pt x="3184" y="12970"/>
                    </a:lnTo>
                    <a:lnTo>
                      <a:pt x="3184" y="8629"/>
                    </a:lnTo>
                    <a:lnTo>
                      <a:pt x="2694" y="8629"/>
                    </a:lnTo>
                    <a:lnTo>
                      <a:pt x="2694" y="4341"/>
                    </a:lnTo>
                    <a:lnTo>
                      <a:pt x="2449" y="4341"/>
                    </a:lnTo>
                    <a:lnTo>
                      <a:pt x="2449" y="12970"/>
                    </a:lnTo>
                    <a:lnTo>
                      <a:pt x="1714" y="12970"/>
                    </a:lnTo>
                    <a:lnTo>
                      <a:pt x="1714" y="8629"/>
                    </a:lnTo>
                    <a:lnTo>
                      <a:pt x="1225" y="8629"/>
                    </a:lnTo>
                    <a:lnTo>
                      <a:pt x="1225" y="12970"/>
                    </a:lnTo>
                    <a:lnTo>
                      <a:pt x="735" y="12970"/>
                    </a:lnTo>
                    <a:lnTo>
                      <a:pt x="735" y="8635"/>
                    </a:lnTo>
                    <a:lnTo>
                      <a:pt x="980" y="8635"/>
                    </a:lnTo>
                    <a:lnTo>
                      <a:pt x="980" y="4315"/>
                    </a:lnTo>
                    <a:lnTo>
                      <a:pt x="735" y="4315"/>
                    </a:lnTo>
                    <a:lnTo>
                      <a:pt x="735" y="8629"/>
                    </a:lnTo>
                    <a:lnTo>
                      <a:pt x="245" y="8629"/>
                    </a:lnTo>
                    <a:lnTo>
                      <a:pt x="245" y="12970"/>
                    </a:lnTo>
                    <a:lnTo>
                      <a:pt x="0" y="1297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341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697" name="object 32"/>
            <p:cNvGrpSpPr/>
            <p:nvPr/>
          </p:nvGrpSpPr>
          <p:grpSpPr>
            <a:xfrm>
              <a:off x="9242961" y="8940182"/>
              <a:ext cx="9045039" cy="828123"/>
              <a:chOff x="0" y="-1"/>
              <a:chExt cx="9045037" cy="828121"/>
            </a:xfrm>
          </p:grpSpPr>
          <p:sp>
            <p:nvSpPr>
              <p:cNvPr id="639" name="Square"/>
              <p:cNvSpPr/>
              <p:nvPr/>
            </p:nvSpPr>
            <p:spPr>
              <a:xfrm>
                <a:off x="-1" y="621080"/>
                <a:ext cx="103724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0" name="Square"/>
              <p:cNvSpPr/>
              <p:nvPr/>
            </p:nvSpPr>
            <p:spPr>
              <a:xfrm>
                <a:off x="-1" y="207022"/>
                <a:ext cx="103724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1" name="Square"/>
              <p:cNvSpPr/>
              <p:nvPr/>
            </p:nvSpPr>
            <p:spPr>
              <a:xfrm>
                <a:off x="207453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2" name="Square"/>
              <p:cNvSpPr/>
              <p:nvPr/>
            </p:nvSpPr>
            <p:spPr>
              <a:xfrm>
                <a:off x="518628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3" name="Square"/>
              <p:cNvSpPr/>
              <p:nvPr/>
            </p:nvSpPr>
            <p:spPr>
              <a:xfrm>
                <a:off x="414908" y="207022"/>
                <a:ext cx="207458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4" name="Square"/>
              <p:cNvSpPr/>
              <p:nvPr/>
            </p:nvSpPr>
            <p:spPr>
              <a:xfrm>
                <a:off x="622362" y="103505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5" name="Rectangle"/>
              <p:cNvSpPr/>
              <p:nvPr/>
            </p:nvSpPr>
            <p:spPr>
              <a:xfrm>
                <a:off x="726084" y="-2"/>
                <a:ext cx="207458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6" name="Rectangle"/>
              <p:cNvSpPr/>
              <p:nvPr/>
            </p:nvSpPr>
            <p:spPr>
              <a:xfrm>
                <a:off x="829818" y="414058"/>
                <a:ext cx="311179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7" name="Square"/>
              <p:cNvSpPr/>
              <p:nvPr/>
            </p:nvSpPr>
            <p:spPr>
              <a:xfrm>
                <a:off x="1037272" y="207022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8" name="Rectangle"/>
              <p:cNvSpPr/>
              <p:nvPr/>
            </p:nvSpPr>
            <p:spPr>
              <a:xfrm>
                <a:off x="1140993" y="517574"/>
                <a:ext cx="20745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49" name="Square"/>
              <p:cNvSpPr/>
              <p:nvPr/>
            </p:nvSpPr>
            <p:spPr>
              <a:xfrm>
                <a:off x="1348447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0" name="Square"/>
              <p:cNvSpPr/>
              <p:nvPr/>
            </p:nvSpPr>
            <p:spPr>
              <a:xfrm>
                <a:off x="1348447" y="414058"/>
                <a:ext cx="10373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1" name="Square"/>
              <p:cNvSpPr/>
              <p:nvPr/>
            </p:nvSpPr>
            <p:spPr>
              <a:xfrm>
                <a:off x="1452181" y="207022"/>
                <a:ext cx="207459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2" name="Square"/>
              <p:cNvSpPr/>
              <p:nvPr/>
            </p:nvSpPr>
            <p:spPr>
              <a:xfrm>
                <a:off x="1659636" y="724599"/>
                <a:ext cx="103724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3" name="Square"/>
              <p:cNvSpPr/>
              <p:nvPr/>
            </p:nvSpPr>
            <p:spPr>
              <a:xfrm>
                <a:off x="1763355" y="207022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4" name="Square"/>
              <p:cNvSpPr/>
              <p:nvPr/>
            </p:nvSpPr>
            <p:spPr>
              <a:xfrm>
                <a:off x="2178266" y="414058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5" name="Square"/>
              <p:cNvSpPr/>
              <p:nvPr/>
            </p:nvSpPr>
            <p:spPr>
              <a:xfrm>
                <a:off x="2385720" y="207022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6" name="Rectangle"/>
              <p:cNvSpPr/>
              <p:nvPr/>
            </p:nvSpPr>
            <p:spPr>
              <a:xfrm>
                <a:off x="2489454" y="310540"/>
                <a:ext cx="103725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7" name="Square"/>
              <p:cNvSpPr/>
              <p:nvPr/>
            </p:nvSpPr>
            <p:spPr>
              <a:xfrm>
                <a:off x="2593175" y="517574"/>
                <a:ext cx="103737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8" name="Square"/>
              <p:cNvSpPr/>
              <p:nvPr/>
            </p:nvSpPr>
            <p:spPr>
              <a:xfrm>
                <a:off x="2696908" y="207022"/>
                <a:ext cx="207459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59" name="Square"/>
              <p:cNvSpPr/>
              <p:nvPr/>
            </p:nvSpPr>
            <p:spPr>
              <a:xfrm>
                <a:off x="2904363" y="517574"/>
                <a:ext cx="103726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0" name="Square"/>
              <p:cNvSpPr/>
              <p:nvPr/>
            </p:nvSpPr>
            <p:spPr>
              <a:xfrm>
                <a:off x="3111819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1" name="Square"/>
              <p:cNvSpPr/>
              <p:nvPr/>
            </p:nvSpPr>
            <p:spPr>
              <a:xfrm>
                <a:off x="3422995" y="310540"/>
                <a:ext cx="103736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2" name="Square"/>
              <p:cNvSpPr/>
              <p:nvPr/>
            </p:nvSpPr>
            <p:spPr>
              <a:xfrm>
                <a:off x="3526728" y="103505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3526728" y="414058"/>
                <a:ext cx="207459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4" name="Square"/>
              <p:cNvSpPr/>
              <p:nvPr/>
            </p:nvSpPr>
            <p:spPr>
              <a:xfrm>
                <a:off x="3734182" y="31054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5" name="Square"/>
              <p:cNvSpPr/>
              <p:nvPr/>
            </p:nvSpPr>
            <p:spPr>
              <a:xfrm>
                <a:off x="3941636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6" name="Rectangle"/>
              <p:cNvSpPr/>
              <p:nvPr/>
            </p:nvSpPr>
            <p:spPr>
              <a:xfrm>
                <a:off x="4149092" y="517574"/>
                <a:ext cx="20745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7" name="Rectangle"/>
              <p:cNvSpPr/>
              <p:nvPr/>
            </p:nvSpPr>
            <p:spPr>
              <a:xfrm>
                <a:off x="4252812" y="310540"/>
                <a:ext cx="20745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8" name="Square"/>
              <p:cNvSpPr/>
              <p:nvPr/>
            </p:nvSpPr>
            <p:spPr>
              <a:xfrm>
                <a:off x="4564001" y="31054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9" name="Rectangle"/>
              <p:cNvSpPr/>
              <p:nvPr/>
            </p:nvSpPr>
            <p:spPr>
              <a:xfrm>
                <a:off x="4667723" y="517574"/>
                <a:ext cx="20745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0" name="Square"/>
              <p:cNvSpPr/>
              <p:nvPr/>
            </p:nvSpPr>
            <p:spPr>
              <a:xfrm>
                <a:off x="4771455" y="103505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1" name="Square"/>
              <p:cNvSpPr/>
              <p:nvPr/>
            </p:nvSpPr>
            <p:spPr>
              <a:xfrm>
                <a:off x="4875177" y="414058"/>
                <a:ext cx="10373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2" name="Square"/>
              <p:cNvSpPr/>
              <p:nvPr/>
            </p:nvSpPr>
            <p:spPr>
              <a:xfrm>
                <a:off x="4978911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3" name="Square"/>
              <p:cNvSpPr/>
              <p:nvPr/>
            </p:nvSpPr>
            <p:spPr>
              <a:xfrm>
                <a:off x="5186365" y="62108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4" name="Square"/>
              <p:cNvSpPr/>
              <p:nvPr/>
            </p:nvSpPr>
            <p:spPr>
              <a:xfrm>
                <a:off x="5290085" y="414058"/>
                <a:ext cx="207459" cy="20702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5" name="Square"/>
              <p:cNvSpPr/>
              <p:nvPr/>
            </p:nvSpPr>
            <p:spPr>
              <a:xfrm>
                <a:off x="5497541" y="62108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6" name="Square"/>
              <p:cNvSpPr/>
              <p:nvPr/>
            </p:nvSpPr>
            <p:spPr>
              <a:xfrm>
                <a:off x="5497541" y="31054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7" name="Rectangle"/>
              <p:cNvSpPr/>
              <p:nvPr/>
            </p:nvSpPr>
            <p:spPr>
              <a:xfrm>
                <a:off x="5601273" y="517574"/>
                <a:ext cx="207459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8" name="Square"/>
              <p:cNvSpPr/>
              <p:nvPr/>
            </p:nvSpPr>
            <p:spPr>
              <a:xfrm>
                <a:off x="5808729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79" name="Square"/>
              <p:cNvSpPr/>
              <p:nvPr/>
            </p:nvSpPr>
            <p:spPr>
              <a:xfrm>
                <a:off x="6016183" y="62108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0" name="Shape"/>
              <p:cNvSpPr/>
              <p:nvPr/>
            </p:nvSpPr>
            <p:spPr>
              <a:xfrm>
                <a:off x="5808729" y="206565"/>
                <a:ext cx="311179" cy="31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225"/>
                    </a:lnTo>
                    <a:lnTo>
                      <a:pt x="7200" y="7225"/>
                    </a:lnTo>
                    <a:lnTo>
                      <a:pt x="7200" y="14411"/>
                    </a:lnTo>
                    <a:lnTo>
                      <a:pt x="0" y="14411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4450"/>
                    </a:lnTo>
                    <a:lnTo>
                      <a:pt x="21600" y="1445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1" name="Square"/>
              <p:cNvSpPr/>
              <p:nvPr/>
            </p:nvSpPr>
            <p:spPr>
              <a:xfrm>
                <a:off x="6223638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2" name="Square"/>
              <p:cNvSpPr/>
              <p:nvPr/>
            </p:nvSpPr>
            <p:spPr>
              <a:xfrm>
                <a:off x="6431093" y="310540"/>
                <a:ext cx="207459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3" name="Square"/>
              <p:cNvSpPr/>
              <p:nvPr/>
            </p:nvSpPr>
            <p:spPr>
              <a:xfrm>
                <a:off x="6742270" y="414058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4" name="Rectangle"/>
              <p:cNvSpPr/>
              <p:nvPr/>
            </p:nvSpPr>
            <p:spPr>
              <a:xfrm>
                <a:off x="6949724" y="724599"/>
                <a:ext cx="207459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5" name="Square"/>
              <p:cNvSpPr/>
              <p:nvPr/>
            </p:nvSpPr>
            <p:spPr>
              <a:xfrm>
                <a:off x="7053458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6" name="Square"/>
              <p:cNvSpPr/>
              <p:nvPr/>
            </p:nvSpPr>
            <p:spPr>
              <a:xfrm>
                <a:off x="7157178" y="62108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7" name="Rectangle"/>
              <p:cNvSpPr/>
              <p:nvPr/>
            </p:nvSpPr>
            <p:spPr>
              <a:xfrm>
                <a:off x="7260912" y="297140"/>
                <a:ext cx="207459" cy="13403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8" name="Rectangle"/>
              <p:cNvSpPr/>
              <p:nvPr/>
            </p:nvSpPr>
            <p:spPr>
              <a:xfrm>
                <a:off x="7468366" y="310540"/>
                <a:ext cx="5198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89" name="Rectangle"/>
              <p:cNvSpPr/>
              <p:nvPr/>
            </p:nvSpPr>
            <p:spPr>
              <a:xfrm>
                <a:off x="8048034" y="310540"/>
                <a:ext cx="42701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0" name="Rectangle"/>
              <p:cNvSpPr/>
              <p:nvPr/>
            </p:nvSpPr>
            <p:spPr>
              <a:xfrm>
                <a:off x="8194464" y="297140"/>
                <a:ext cx="103725" cy="13403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1" name="Square"/>
              <p:cNvSpPr/>
              <p:nvPr/>
            </p:nvSpPr>
            <p:spPr>
              <a:xfrm>
                <a:off x="8401907" y="724599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2" name="Rectangle"/>
              <p:cNvSpPr/>
              <p:nvPr/>
            </p:nvSpPr>
            <p:spPr>
              <a:xfrm>
                <a:off x="8298186" y="517574"/>
                <a:ext cx="20745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3" name="Square"/>
              <p:cNvSpPr/>
              <p:nvPr/>
            </p:nvSpPr>
            <p:spPr>
              <a:xfrm>
                <a:off x="8505640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4" name="Rectangle"/>
              <p:cNvSpPr/>
              <p:nvPr/>
            </p:nvSpPr>
            <p:spPr>
              <a:xfrm>
                <a:off x="8609361" y="103505"/>
                <a:ext cx="207459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5" name="Square"/>
              <p:cNvSpPr/>
              <p:nvPr/>
            </p:nvSpPr>
            <p:spPr>
              <a:xfrm>
                <a:off x="8816815" y="31054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6" name="Rectangle"/>
              <p:cNvSpPr/>
              <p:nvPr/>
            </p:nvSpPr>
            <p:spPr>
              <a:xfrm>
                <a:off x="9024269" y="517574"/>
                <a:ext cx="20769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19" name="object 33"/>
            <p:cNvGrpSpPr/>
            <p:nvPr/>
          </p:nvGrpSpPr>
          <p:grpSpPr>
            <a:xfrm>
              <a:off x="9346682" y="8836664"/>
              <a:ext cx="8941320" cy="931643"/>
              <a:chOff x="-1" y="-1"/>
              <a:chExt cx="8941318" cy="931642"/>
            </a:xfrm>
          </p:grpSpPr>
          <p:sp>
            <p:nvSpPr>
              <p:cNvPr id="698" name="Square"/>
              <p:cNvSpPr/>
              <p:nvPr/>
            </p:nvSpPr>
            <p:spPr>
              <a:xfrm>
                <a:off x="103731" y="828119"/>
                <a:ext cx="103726" cy="103523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99" name="Rectangle"/>
              <p:cNvSpPr/>
              <p:nvPr/>
            </p:nvSpPr>
            <p:spPr>
              <a:xfrm>
                <a:off x="-2" y="103518"/>
                <a:ext cx="311192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0" name="Square"/>
              <p:cNvSpPr/>
              <p:nvPr/>
            </p:nvSpPr>
            <p:spPr>
              <a:xfrm>
                <a:off x="414909" y="621094"/>
                <a:ext cx="103737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1" name="Square"/>
              <p:cNvSpPr/>
              <p:nvPr/>
            </p:nvSpPr>
            <p:spPr>
              <a:xfrm>
                <a:off x="414909" y="-2"/>
                <a:ext cx="103737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2" name="Square"/>
              <p:cNvSpPr/>
              <p:nvPr/>
            </p:nvSpPr>
            <p:spPr>
              <a:xfrm>
                <a:off x="829818" y="310541"/>
                <a:ext cx="103737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3" name="Square"/>
              <p:cNvSpPr/>
              <p:nvPr/>
            </p:nvSpPr>
            <p:spPr>
              <a:xfrm>
                <a:off x="1659636" y="414059"/>
                <a:ext cx="103737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4" name="Rectangle"/>
              <p:cNvSpPr/>
              <p:nvPr/>
            </p:nvSpPr>
            <p:spPr>
              <a:xfrm>
                <a:off x="1867090" y="414059"/>
                <a:ext cx="207459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5" name="Square"/>
              <p:cNvSpPr/>
              <p:nvPr/>
            </p:nvSpPr>
            <p:spPr>
              <a:xfrm>
                <a:off x="2385733" y="103518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6" name="Rectangle"/>
              <p:cNvSpPr/>
              <p:nvPr/>
            </p:nvSpPr>
            <p:spPr>
              <a:xfrm>
                <a:off x="3008097" y="207023"/>
                <a:ext cx="20745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7" name="Rectangle"/>
              <p:cNvSpPr/>
              <p:nvPr/>
            </p:nvSpPr>
            <p:spPr>
              <a:xfrm>
                <a:off x="3423006" y="724599"/>
                <a:ext cx="20745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8" name="Rectangle"/>
              <p:cNvSpPr/>
              <p:nvPr/>
            </p:nvSpPr>
            <p:spPr>
              <a:xfrm>
                <a:off x="4045370" y="103518"/>
                <a:ext cx="207458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09" name="Square"/>
              <p:cNvSpPr/>
              <p:nvPr/>
            </p:nvSpPr>
            <p:spPr>
              <a:xfrm>
                <a:off x="4356546" y="103518"/>
                <a:ext cx="103738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0" name="Rectangle"/>
              <p:cNvSpPr/>
              <p:nvPr/>
            </p:nvSpPr>
            <p:spPr>
              <a:xfrm>
                <a:off x="4564000" y="-2"/>
                <a:ext cx="207458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1" name="Rectangle"/>
              <p:cNvSpPr/>
              <p:nvPr/>
            </p:nvSpPr>
            <p:spPr>
              <a:xfrm>
                <a:off x="4978910" y="207023"/>
                <a:ext cx="207458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2" name="Rectangle"/>
              <p:cNvSpPr/>
              <p:nvPr/>
            </p:nvSpPr>
            <p:spPr>
              <a:xfrm>
                <a:off x="6119917" y="103518"/>
                <a:ext cx="207458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3" name="Rectangle"/>
              <p:cNvSpPr/>
              <p:nvPr/>
            </p:nvSpPr>
            <p:spPr>
              <a:xfrm>
                <a:off x="6431092" y="310541"/>
                <a:ext cx="20745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4" name="Rectangle"/>
              <p:cNvSpPr/>
              <p:nvPr/>
            </p:nvSpPr>
            <p:spPr>
              <a:xfrm>
                <a:off x="6638547" y="137846"/>
                <a:ext cx="118469" cy="6918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5" name="Square"/>
              <p:cNvSpPr/>
              <p:nvPr/>
            </p:nvSpPr>
            <p:spPr>
              <a:xfrm>
                <a:off x="6949736" y="310541"/>
                <a:ext cx="103725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6" name="Rectangle"/>
              <p:cNvSpPr/>
              <p:nvPr/>
            </p:nvSpPr>
            <p:spPr>
              <a:xfrm>
                <a:off x="8340069" y="268618"/>
                <a:ext cx="61853" cy="41927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7" name="Square"/>
              <p:cNvSpPr/>
              <p:nvPr/>
            </p:nvSpPr>
            <p:spPr>
              <a:xfrm>
                <a:off x="8609374" y="621094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18" name="Rectangle"/>
              <p:cNvSpPr/>
              <p:nvPr/>
            </p:nvSpPr>
            <p:spPr>
              <a:xfrm>
                <a:off x="8920549" y="207023"/>
                <a:ext cx="2076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47" name="object 34"/>
            <p:cNvGrpSpPr/>
            <p:nvPr/>
          </p:nvGrpSpPr>
          <p:grpSpPr>
            <a:xfrm>
              <a:off x="9450413" y="8733148"/>
              <a:ext cx="8816824" cy="1035160"/>
              <a:chOff x="0" y="-1"/>
              <a:chExt cx="8816822" cy="1035158"/>
            </a:xfrm>
          </p:grpSpPr>
          <p:sp>
            <p:nvSpPr>
              <p:cNvPr id="720" name="Square"/>
              <p:cNvSpPr/>
              <p:nvPr/>
            </p:nvSpPr>
            <p:spPr>
              <a:xfrm>
                <a:off x="-1" y="414058"/>
                <a:ext cx="103724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1" name="Square"/>
              <p:cNvSpPr/>
              <p:nvPr/>
            </p:nvSpPr>
            <p:spPr>
              <a:xfrm>
                <a:off x="103719" y="621093"/>
                <a:ext cx="10373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2" name="Square"/>
              <p:cNvSpPr/>
              <p:nvPr/>
            </p:nvSpPr>
            <p:spPr>
              <a:xfrm>
                <a:off x="414909" y="828116"/>
                <a:ext cx="103724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3" name="Rectangle"/>
              <p:cNvSpPr/>
              <p:nvPr/>
            </p:nvSpPr>
            <p:spPr>
              <a:xfrm>
                <a:off x="518629" y="517575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4" name="Rectangle"/>
              <p:cNvSpPr/>
              <p:nvPr/>
            </p:nvSpPr>
            <p:spPr>
              <a:xfrm>
                <a:off x="518629" y="103517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5" name="Square"/>
              <p:cNvSpPr/>
              <p:nvPr/>
            </p:nvSpPr>
            <p:spPr>
              <a:xfrm>
                <a:off x="829819" y="310540"/>
                <a:ext cx="103724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6" name="Rectangle"/>
              <p:cNvSpPr/>
              <p:nvPr/>
            </p:nvSpPr>
            <p:spPr>
              <a:xfrm>
                <a:off x="1140994" y="310540"/>
                <a:ext cx="311192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7" name="Square"/>
              <p:cNvSpPr/>
              <p:nvPr/>
            </p:nvSpPr>
            <p:spPr>
              <a:xfrm>
                <a:off x="1659637" y="724611"/>
                <a:ext cx="103724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8" name="Rectangle"/>
              <p:cNvSpPr/>
              <p:nvPr/>
            </p:nvSpPr>
            <p:spPr>
              <a:xfrm>
                <a:off x="1867091" y="414058"/>
                <a:ext cx="207459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29" name="Square"/>
              <p:cNvSpPr/>
              <p:nvPr/>
            </p:nvSpPr>
            <p:spPr>
              <a:xfrm>
                <a:off x="2178267" y="931635"/>
                <a:ext cx="103737" cy="103523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0" name="Rectangle"/>
              <p:cNvSpPr/>
              <p:nvPr/>
            </p:nvSpPr>
            <p:spPr>
              <a:xfrm>
                <a:off x="2489455" y="310540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1" name="Square"/>
              <p:cNvSpPr/>
              <p:nvPr/>
            </p:nvSpPr>
            <p:spPr>
              <a:xfrm>
                <a:off x="2904364" y="517575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2" name="Rectangle"/>
              <p:cNvSpPr/>
              <p:nvPr/>
            </p:nvSpPr>
            <p:spPr>
              <a:xfrm>
                <a:off x="3008086" y="724611"/>
                <a:ext cx="311191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3" name="Rectangle"/>
              <p:cNvSpPr/>
              <p:nvPr/>
            </p:nvSpPr>
            <p:spPr>
              <a:xfrm>
                <a:off x="3734183" y="414058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4" name="Square"/>
              <p:cNvSpPr/>
              <p:nvPr/>
            </p:nvSpPr>
            <p:spPr>
              <a:xfrm>
                <a:off x="4045360" y="310540"/>
                <a:ext cx="10373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5" name="Rectangle"/>
              <p:cNvSpPr/>
              <p:nvPr/>
            </p:nvSpPr>
            <p:spPr>
              <a:xfrm>
                <a:off x="4149094" y="-2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6" name="Square"/>
              <p:cNvSpPr/>
              <p:nvPr/>
            </p:nvSpPr>
            <p:spPr>
              <a:xfrm>
                <a:off x="4356548" y="310540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7" name="Rectangle"/>
              <p:cNvSpPr/>
              <p:nvPr/>
            </p:nvSpPr>
            <p:spPr>
              <a:xfrm>
                <a:off x="4667724" y="103517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8" name="Rectangle"/>
              <p:cNvSpPr/>
              <p:nvPr/>
            </p:nvSpPr>
            <p:spPr>
              <a:xfrm>
                <a:off x="4771456" y="414058"/>
                <a:ext cx="207459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39" name="Rectangle"/>
              <p:cNvSpPr/>
              <p:nvPr/>
            </p:nvSpPr>
            <p:spPr>
              <a:xfrm>
                <a:off x="5393820" y="414058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40" name="Rectangle"/>
              <p:cNvSpPr/>
              <p:nvPr/>
            </p:nvSpPr>
            <p:spPr>
              <a:xfrm>
                <a:off x="5393820" y="207035"/>
                <a:ext cx="207458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41" name="Rectangle"/>
              <p:cNvSpPr/>
              <p:nvPr/>
            </p:nvSpPr>
            <p:spPr>
              <a:xfrm>
                <a:off x="5808731" y="310540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42" name="Rectangle"/>
              <p:cNvSpPr/>
              <p:nvPr/>
            </p:nvSpPr>
            <p:spPr>
              <a:xfrm>
                <a:off x="6327361" y="310540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43" name="Square"/>
              <p:cNvSpPr/>
              <p:nvPr/>
            </p:nvSpPr>
            <p:spPr>
              <a:xfrm>
                <a:off x="6638549" y="414058"/>
                <a:ext cx="103725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44" name="Square"/>
              <p:cNvSpPr/>
              <p:nvPr/>
            </p:nvSpPr>
            <p:spPr>
              <a:xfrm>
                <a:off x="7053459" y="621093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45" name="Square"/>
              <p:cNvSpPr/>
              <p:nvPr/>
            </p:nvSpPr>
            <p:spPr>
              <a:xfrm>
                <a:off x="8194454" y="414058"/>
                <a:ext cx="10373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46" name="Rectangle"/>
              <p:cNvSpPr/>
              <p:nvPr/>
            </p:nvSpPr>
            <p:spPr>
              <a:xfrm>
                <a:off x="8609363" y="621093"/>
                <a:ext cx="20745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748" name="object 35" descr="object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93101" y="6646292"/>
              <a:ext cx="303965" cy="304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0" name="object 36"/>
            <p:cNvGrpSpPr/>
            <p:nvPr/>
          </p:nvGrpSpPr>
          <p:grpSpPr>
            <a:xfrm>
              <a:off x="-2" y="2237120"/>
              <a:ext cx="6724786" cy="7137407"/>
              <a:chOff x="0" y="0"/>
              <a:chExt cx="6724785" cy="7137405"/>
            </a:xfrm>
          </p:grpSpPr>
          <p:sp>
            <p:nvSpPr>
              <p:cNvPr id="749" name="Rectangle"/>
              <p:cNvSpPr/>
              <p:nvPr/>
            </p:nvSpPr>
            <p:spPr>
              <a:xfrm>
                <a:off x="1557440" y="4249472"/>
                <a:ext cx="303965" cy="12704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2013381" y="47117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2469325" y="50165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2" name="Rectangle"/>
              <p:cNvSpPr/>
              <p:nvPr/>
            </p:nvSpPr>
            <p:spPr>
              <a:xfrm>
                <a:off x="2165363" y="4249472"/>
                <a:ext cx="455947" cy="12704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2621306" y="51689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3077249" y="50165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5" name="Rectangle"/>
              <p:cNvSpPr/>
              <p:nvPr/>
            </p:nvSpPr>
            <p:spPr>
              <a:xfrm>
                <a:off x="3077249" y="-1"/>
                <a:ext cx="151985" cy="1397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29230" y="47117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3381211" y="5168902"/>
                <a:ext cx="151984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8" name="Shape"/>
              <p:cNvSpPr/>
              <p:nvPr/>
            </p:nvSpPr>
            <p:spPr>
              <a:xfrm>
                <a:off x="1709421" y="4406902"/>
                <a:ext cx="1823774" cy="154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297"/>
                    </a:moveTo>
                    <a:lnTo>
                      <a:pt x="12600" y="21297"/>
                    </a:lnTo>
                    <a:lnTo>
                      <a:pt x="12600" y="0"/>
                    </a:lnTo>
                    <a:lnTo>
                      <a:pt x="0" y="0"/>
                    </a:lnTo>
                    <a:lnTo>
                      <a:pt x="0" y="21297"/>
                    </a:lnTo>
                    <a:lnTo>
                      <a:pt x="1800" y="21297"/>
                    </a:lnTo>
                    <a:lnTo>
                      <a:pt x="1800" y="21600"/>
                    </a:lnTo>
                    <a:lnTo>
                      <a:pt x="21600" y="21600"/>
                    </a:lnTo>
                    <a:lnTo>
                      <a:pt x="21600" y="21297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59" name="Shape"/>
              <p:cNvSpPr/>
              <p:nvPr/>
            </p:nvSpPr>
            <p:spPr>
              <a:xfrm>
                <a:off x="2773287" y="5321302"/>
                <a:ext cx="1215854" cy="152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798"/>
                    </a:moveTo>
                    <a:lnTo>
                      <a:pt x="2700" y="19798"/>
                    </a:lnTo>
                    <a:lnTo>
                      <a:pt x="2700" y="0"/>
                    </a:lnTo>
                    <a:lnTo>
                      <a:pt x="0" y="0"/>
                    </a:lnTo>
                    <a:lnTo>
                      <a:pt x="0" y="19825"/>
                    </a:lnTo>
                    <a:lnTo>
                      <a:pt x="2700" y="19825"/>
                    </a:lnTo>
                    <a:lnTo>
                      <a:pt x="2700" y="21600"/>
                    </a:lnTo>
                    <a:lnTo>
                      <a:pt x="21600" y="21600"/>
                    </a:lnTo>
                    <a:lnTo>
                      <a:pt x="21600" y="19798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0" name="Rectangle"/>
              <p:cNvSpPr/>
              <p:nvPr/>
            </p:nvSpPr>
            <p:spPr>
              <a:xfrm>
                <a:off x="3533192" y="-1"/>
                <a:ext cx="455947" cy="1397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1" name="Rectangle"/>
              <p:cNvSpPr/>
              <p:nvPr/>
            </p:nvSpPr>
            <p:spPr>
              <a:xfrm>
                <a:off x="2925267" y="5613236"/>
                <a:ext cx="1215851" cy="16387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2" name="Shape"/>
              <p:cNvSpPr/>
              <p:nvPr/>
            </p:nvSpPr>
            <p:spPr>
              <a:xfrm>
                <a:off x="2773287" y="6222964"/>
                <a:ext cx="1671797" cy="609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200"/>
                    </a:moveTo>
                    <a:lnTo>
                      <a:pt x="19636" y="16200"/>
                    </a:lnTo>
                    <a:lnTo>
                      <a:pt x="19636" y="0"/>
                    </a:lnTo>
                    <a:lnTo>
                      <a:pt x="17673" y="0"/>
                    </a:lnTo>
                    <a:lnTo>
                      <a:pt x="17673" y="5401"/>
                    </a:lnTo>
                    <a:lnTo>
                      <a:pt x="1964" y="5401"/>
                    </a:lnTo>
                    <a:lnTo>
                      <a:pt x="1964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3" name="Rectangle"/>
              <p:cNvSpPr/>
              <p:nvPr/>
            </p:nvSpPr>
            <p:spPr>
              <a:xfrm>
                <a:off x="4445079" y="-1"/>
                <a:ext cx="303966" cy="1397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4" name="Rectangle"/>
              <p:cNvSpPr/>
              <p:nvPr/>
            </p:nvSpPr>
            <p:spPr>
              <a:xfrm>
                <a:off x="4597060" y="4713263"/>
                <a:ext cx="607928" cy="152036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5" name="Rectangle"/>
              <p:cNvSpPr/>
              <p:nvPr/>
            </p:nvSpPr>
            <p:spPr>
              <a:xfrm>
                <a:off x="4749042" y="6680203"/>
                <a:ext cx="607927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6" name="Rectangle"/>
              <p:cNvSpPr/>
              <p:nvPr/>
            </p:nvSpPr>
            <p:spPr>
              <a:xfrm>
                <a:off x="2317344" y="6985003"/>
                <a:ext cx="3495567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7" name="Rectangle"/>
              <p:cNvSpPr/>
              <p:nvPr/>
            </p:nvSpPr>
            <p:spPr>
              <a:xfrm>
                <a:off x="5660927" y="4554037"/>
                <a:ext cx="455947" cy="12704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8" name="Shape"/>
              <p:cNvSpPr/>
              <p:nvPr/>
            </p:nvSpPr>
            <p:spPr>
              <a:xfrm>
                <a:off x="4597060" y="4254502"/>
                <a:ext cx="1975744" cy="304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13"/>
                    </a:lnTo>
                    <a:lnTo>
                      <a:pt x="6646" y="10813"/>
                    </a:lnTo>
                    <a:lnTo>
                      <a:pt x="6646" y="21600"/>
                    </a:lnTo>
                    <a:lnTo>
                      <a:pt x="19939" y="21600"/>
                    </a:lnTo>
                    <a:lnTo>
                      <a:pt x="19939" y="10813"/>
                    </a:lnTo>
                    <a:lnTo>
                      <a:pt x="21600" y="1081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69" name="Shape"/>
              <p:cNvSpPr/>
              <p:nvPr/>
            </p:nvSpPr>
            <p:spPr>
              <a:xfrm>
                <a:off x="-1" y="139724"/>
                <a:ext cx="6724786" cy="4114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999"/>
                    </a:moveTo>
                    <a:lnTo>
                      <a:pt x="21112" y="19999"/>
                    </a:lnTo>
                    <a:lnTo>
                      <a:pt x="21112" y="18399"/>
                    </a:lnTo>
                    <a:lnTo>
                      <a:pt x="20624" y="18399"/>
                    </a:lnTo>
                    <a:lnTo>
                      <a:pt x="20624" y="17602"/>
                    </a:lnTo>
                    <a:lnTo>
                      <a:pt x="20136" y="17602"/>
                    </a:lnTo>
                    <a:lnTo>
                      <a:pt x="20136" y="16802"/>
                    </a:lnTo>
                    <a:lnTo>
                      <a:pt x="18183" y="16802"/>
                    </a:lnTo>
                    <a:lnTo>
                      <a:pt x="18183" y="17602"/>
                    </a:lnTo>
                    <a:lnTo>
                      <a:pt x="16718" y="17602"/>
                    </a:lnTo>
                    <a:lnTo>
                      <a:pt x="16718" y="18399"/>
                    </a:lnTo>
                    <a:lnTo>
                      <a:pt x="15254" y="18399"/>
                    </a:lnTo>
                    <a:lnTo>
                      <a:pt x="15254" y="17599"/>
                    </a:lnTo>
                    <a:lnTo>
                      <a:pt x="14766" y="17599"/>
                    </a:lnTo>
                    <a:lnTo>
                      <a:pt x="14766" y="16799"/>
                    </a:lnTo>
                    <a:lnTo>
                      <a:pt x="15254" y="16799"/>
                    </a:lnTo>
                    <a:lnTo>
                      <a:pt x="15254" y="16825"/>
                    </a:lnTo>
                    <a:lnTo>
                      <a:pt x="16718" y="16825"/>
                    </a:lnTo>
                    <a:lnTo>
                      <a:pt x="16718" y="16799"/>
                    </a:lnTo>
                    <a:lnTo>
                      <a:pt x="17207" y="16799"/>
                    </a:lnTo>
                    <a:lnTo>
                      <a:pt x="17207" y="16005"/>
                    </a:lnTo>
                    <a:lnTo>
                      <a:pt x="18183" y="16005"/>
                    </a:lnTo>
                    <a:lnTo>
                      <a:pt x="18183" y="15205"/>
                    </a:lnTo>
                    <a:lnTo>
                      <a:pt x="18671" y="15205"/>
                    </a:lnTo>
                    <a:lnTo>
                      <a:pt x="18671" y="14404"/>
                    </a:lnTo>
                    <a:lnTo>
                      <a:pt x="19159" y="14404"/>
                    </a:lnTo>
                    <a:lnTo>
                      <a:pt x="19159" y="12804"/>
                    </a:lnTo>
                    <a:lnTo>
                      <a:pt x="18671" y="12804"/>
                    </a:lnTo>
                    <a:lnTo>
                      <a:pt x="18671" y="12004"/>
                    </a:lnTo>
                    <a:lnTo>
                      <a:pt x="19647" y="12004"/>
                    </a:lnTo>
                    <a:lnTo>
                      <a:pt x="19647" y="10403"/>
                    </a:lnTo>
                    <a:lnTo>
                      <a:pt x="20136" y="10403"/>
                    </a:lnTo>
                    <a:lnTo>
                      <a:pt x="20136" y="7202"/>
                    </a:lnTo>
                    <a:lnTo>
                      <a:pt x="19647" y="7202"/>
                    </a:lnTo>
                    <a:lnTo>
                      <a:pt x="19647" y="6402"/>
                    </a:lnTo>
                    <a:lnTo>
                      <a:pt x="19159" y="6402"/>
                    </a:lnTo>
                    <a:lnTo>
                      <a:pt x="19159" y="5602"/>
                    </a:lnTo>
                    <a:lnTo>
                      <a:pt x="18183" y="5602"/>
                    </a:lnTo>
                    <a:lnTo>
                      <a:pt x="18183" y="4801"/>
                    </a:lnTo>
                    <a:lnTo>
                      <a:pt x="17695" y="4801"/>
                    </a:lnTo>
                    <a:lnTo>
                      <a:pt x="17695" y="4001"/>
                    </a:lnTo>
                    <a:lnTo>
                      <a:pt x="17207" y="4001"/>
                    </a:lnTo>
                    <a:lnTo>
                      <a:pt x="17207" y="3201"/>
                    </a:lnTo>
                    <a:lnTo>
                      <a:pt x="16230" y="3201"/>
                    </a:lnTo>
                    <a:lnTo>
                      <a:pt x="16230" y="2401"/>
                    </a:lnTo>
                    <a:lnTo>
                      <a:pt x="16718" y="2401"/>
                    </a:lnTo>
                    <a:lnTo>
                      <a:pt x="16718" y="1601"/>
                    </a:lnTo>
                    <a:lnTo>
                      <a:pt x="16230" y="1601"/>
                    </a:lnTo>
                    <a:lnTo>
                      <a:pt x="16230" y="0"/>
                    </a:lnTo>
                    <a:lnTo>
                      <a:pt x="15742" y="0"/>
                    </a:lnTo>
                    <a:lnTo>
                      <a:pt x="15742" y="7202"/>
                    </a:lnTo>
                    <a:lnTo>
                      <a:pt x="15254" y="7202"/>
                    </a:lnTo>
                    <a:lnTo>
                      <a:pt x="15254" y="6402"/>
                    </a:lnTo>
                    <a:lnTo>
                      <a:pt x="15742" y="6402"/>
                    </a:lnTo>
                    <a:lnTo>
                      <a:pt x="15742" y="0"/>
                    </a:lnTo>
                    <a:lnTo>
                      <a:pt x="11837" y="0"/>
                    </a:lnTo>
                    <a:lnTo>
                      <a:pt x="11837" y="1601"/>
                    </a:lnTo>
                    <a:lnTo>
                      <a:pt x="11349" y="1601"/>
                    </a:lnTo>
                    <a:lnTo>
                      <a:pt x="11349" y="800"/>
                    </a:lnTo>
                    <a:lnTo>
                      <a:pt x="11837" y="800"/>
                    </a:lnTo>
                    <a:lnTo>
                      <a:pt x="11837" y="0"/>
                    </a:lnTo>
                    <a:lnTo>
                      <a:pt x="9396" y="0"/>
                    </a:lnTo>
                    <a:lnTo>
                      <a:pt x="9396" y="15205"/>
                    </a:lnTo>
                    <a:lnTo>
                      <a:pt x="8420" y="15205"/>
                    </a:lnTo>
                    <a:lnTo>
                      <a:pt x="8420" y="14404"/>
                    </a:lnTo>
                    <a:lnTo>
                      <a:pt x="9396" y="14404"/>
                    </a:lnTo>
                    <a:lnTo>
                      <a:pt x="9396" y="0"/>
                    </a:lnTo>
                    <a:lnTo>
                      <a:pt x="8908" y="0"/>
                    </a:lnTo>
                    <a:lnTo>
                      <a:pt x="8908" y="3201"/>
                    </a:lnTo>
                    <a:lnTo>
                      <a:pt x="8420" y="3201"/>
                    </a:lnTo>
                    <a:lnTo>
                      <a:pt x="8420" y="2401"/>
                    </a:lnTo>
                    <a:lnTo>
                      <a:pt x="8908" y="2401"/>
                    </a:lnTo>
                    <a:lnTo>
                      <a:pt x="8908" y="0"/>
                    </a:lnTo>
                    <a:lnTo>
                      <a:pt x="7931" y="0"/>
                    </a:lnTo>
                    <a:lnTo>
                      <a:pt x="7931" y="18399"/>
                    </a:lnTo>
                    <a:lnTo>
                      <a:pt x="7443" y="18399"/>
                    </a:lnTo>
                    <a:lnTo>
                      <a:pt x="7443" y="17599"/>
                    </a:lnTo>
                    <a:lnTo>
                      <a:pt x="7931" y="17599"/>
                    </a:lnTo>
                    <a:lnTo>
                      <a:pt x="7931" y="1601"/>
                    </a:lnTo>
                    <a:lnTo>
                      <a:pt x="6955" y="1601"/>
                    </a:lnTo>
                    <a:lnTo>
                      <a:pt x="6955" y="800"/>
                    </a:lnTo>
                    <a:lnTo>
                      <a:pt x="7931" y="800"/>
                    </a:lnTo>
                    <a:lnTo>
                      <a:pt x="7931" y="0"/>
                    </a:lnTo>
                    <a:lnTo>
                      <a:pt x="5979" y="0"/>
                    </a:lnTo>
                    <a:lnTo>
                      <a:pt x="5979" y="800"/>
                    </a:lnTo>
                    <a:lnTo>
                      <a:pt x="5002" y="800"/>
                    </a:lnTo>
                    <a:lnTo>
                      <a:pt x="5002" y="2401"/>
                    </a:lnTo>
                    <a:lnTo>
                      <a:pt x="4514" y="2401"/>
                    </a:lnTo>
                    <a:lnTo>
                      <a:pt x="4514" y="4001"/>
                    </a:lnTo>
                    <a:lnTo>
                      <a:pt x="5002" y="4001"/>
                    </a:lnTo>
                    <a:lnTo>
                      <a:pt x="5002" y="6402"/>
                    </a:lnTo>
                    <a:lnTo>
                      <a:pt x="5979" y="6402"/>
                    </a:lnTo>
                    <a:lnTo>
                      <a:pt x="5979" y="7202"/>
                    </a:lnTo>
                    <a:lnTo>
                      <a:pt x="5002" y="7202"/>
                    </a:lnTo>
                    <a:lnTo>
                      <a:pt x="5002" y="6402"/>
                    </a:lnTo>
                    <a:lnTo>
                      <a:pt x="4514" y="6402"/>
                    </a:lnTo>
                    <a:lnTo>
                      <a:pt x="4514" y="10403"/>
                    </a:lnTo>
                    <a:lnTo>
                      <a:pt x="3050" y="10403"/>
                    </a:lnTo>
                    <a:lnTo>
                      <a:pt x="3050" y="9603"/>
                    </a:lnTo>
                    <a:lnTo>
                      <a:pt x="4514" y="9603"/>
                    </a:lnTo>
                    <a:lnTo>
                      <a:pt x="4514" y="6402"/>
                    </a:lnTo>
                    <a:lnTo>
                      <a:pt x="2562" y="6402"/>
                    </a:lnTo>
                    <a:lnTo>
                      <a:pt x="2562" y="4801"/>
                    </a:lnTo>
                    <a:lnTo>
                      <a:pt x="2074" y="4801"/>
                    </a:lnTo>
                    <a:lnTo>
                      <a:pt x="2074" y="4001"/>
                    </a:lnTo>
                    <a:lnTo>
                      <a:pt x="1585" y="4001"/>
                    </a:lnTo>
                    <a:lnTo>
                      <a:pt x="1585" y="3201"/>
                    </a:lnTo>
                    <a:lnTo>
                      <a:pt x="609" y="3201"/>
                    </a:lnTo>
                    <a:lnTo>
                      <a:pt x="609" y="2401"/>
                    </a:lnTo>
                    <a:lnTo>
                      <a:pt x="0" y="2401"/>
                    </a:lnTo>
                    <a:lnTo>
                      <a:pt x="0" y="9603"/>
                    </a:lnTo>
                    <a:lnTo>
                      <a:pt x="121" y="9603"/>
                    </a:lnTo>
                    <a:lnTo>
                      <a:pt x="121" y="10403"/>
                    </a:lnTo>
                    <a:lnTo>
                      <a:pt x="0" y="10403"/>
                    </a:lnTo>
                    <a:lnTo>
                      <a:pt x="0" y="20020"/>
                    </a:lnTo>
                    <a:lnTo>
                      <a:pt x="1585" y="20020"/>
                    </a:lnTo>
                    <a:lnTo>
                      <a:pt x="1585" y="19999"/>
                    </a:lnTo>
                    <a:lnTo>
                      <a:pt x="2074" y="19999"/>
                    </a:lnTo>
                    <a:lnTo>
                      <a:pt x="2074" y="19199"/>
                    </a:lnTo>
                    <a:lnTo>
                      <a:pt x="2562" y="19199"/>
                    </a:lnTo>
                    <a:lnTo>
                      <a:pt x="2562" y="18399"/>
                    </a:lnTo>
                    <a:lnTo>
                      <a:pt x="4026" y="18399"/>
                    </a:lnTo>
                    <a:lnTo>
                      <a:pt x="4026" y="19199"/>
                    </a:lnTo>
                    <a:lnTo>
                      <a:pt x="2562" y="19199"/>
                    </a:lnTo>
                    <a:lnTo>
                      <a:pt x="2562" y="19221"/>
                    </a:lnTo>
                    <a:lnTo>
                      <a:pt x="5002" y="19221"/>
                    </a:lnTo>
                    <a:lnTo>
                      <a:pt x="5002" y="19199"/>
                    </a:lnTo>
                    <a:lnTo>
                      <a:pt x="5491" y="19199"/>
                    </a:lnTo>
                    <a:lnTo>
                      <a:pt x="5491" y="19999"/>
                    </a:lnTo>
                    <a:lnTo>
                      <a:pt x="5979" y="19999"/>
                    </a:lnTo>
                    <a:lnTo>
                      <a:pt x="5979" y="20800"/>
                    </a:lnTo>
                    <a:lnTo>
                      <a:pt x="8908" y="20800"/>
                    </a:lnTo>
                    <a:lnTo>
                      <a:pt x="8908" y="21600"/>
                    </a:lnTo>
                    <a:lnTo>
                      <a:pt x="21112" y="21600"/>
                    </a:lnTo>
                    <a:lnTo>
                      <a:pt x="21112" y="20800"/>
                    </a:lnTo>
                    <a:lnTo>
                      <a:pt x="21600" y="20800"/>
                    </a:lnTo>
                    <a:lnTo>
                      <a:pt x="21600" y="19999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775" name="object 37"/>
            <p:cNvGrpSpPr/>
            <p:nvPr/>
          </p:nvGrpSpPr>
          <p:grpSpPr>
            <a:xfrm>
              <a:off x="2013382" y="9222121"/>
              <a:ext cx="4103493" cy="1066807"/>
              <a:chOff x="0" y="0"/>
              <a:chExt cx="4103492" cy="1066806"/>
            </a:xfrm>
          </p:grpSpPr>
          <p:sp>
            <p:nvSpPr>
              <p:cNvPr id="771" name="Shape"/>
              <p:cNvSpPr/>
              <p:nvPr/>
            </p:nvSpPr>
            <p:spPr>
              <a:xfrm>
                <a:off x="-1" y="762000"/>
                <a:ext cx="1823776" cy="304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00"/>
                    </a:lnTo>
                    <a:lnTo>
                      <a:pt x="1800" y="10800"/>
                    </a:lnTo>
                    <a:lnTo>
                      <a:pt x="18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2" name="Rectangle"/>
              <p:cNvSpPr/>
              <p:nvPr/>
            </p:nvSpPr>
            <p:spPr>
              <a:xfrm>
                <a:off x="303961" y="-1"/>
                <a:ext cx="3495568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3" name="Shape"/>
              <p:cNvSpPr/>
              <p:nvPr/>
            </p:nvSpPr>
            <p:spPr>
              <a:xfrm>
                <a:off x="2127732" y="762000"/>
                <a:ext cx="1975760" cy="304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985" y="0"/>
                    </a:lnTo>
                    <a:lnTo>
                      <a:pt x="4985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6615" y="21600"/>
                    </a:lnTo>
                    <a:lnTo>
                      <a:pt x="16615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4" name="Shape"/>
              <p:cNvSpPr/>
              <p:nvPr/>
            </p:nvSpPr>
            <p:spPr>
              <a:xfrm>
                <a:off x="151978" y="152539"/>
                <a:ext cx="3951515" cy="457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398"/>
                    </a:moveTo>
                    <a:lnTo>
                      <a:pt x="20769" y="14398"/>
                    </a:lnTo>
                    <a:lnTo>
                      <a:pt x="20769" y="0"/>
                    </a:lnTo>
                    <a:lnTo>
                      <a:pt x="0" y="0"/>
                    </a:lnTo>
                    <a:lnTo>
                      <a:pt x="0" y="7203"/>
                    </a:lnTo>
                    <a:lnTo>
                      <a:pt x="831" y="7203"/>
                    </a:lnTo>
                    <a:lnTo>
                      <a:pt x="831" y="14398"/>
                    </a:lnTo>
                    <a:lnTo>
                      <a:pt x="0" y="1439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398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823" name="object 38"/>
            <p:cNvGrpSpPr/>
            <p:nvPr/>
          </p:nvGrpSpPr>
          <p:grpSpPr>
            <a:xfrm>
              <a:off x="-1" y="2237121"/>
              <a:ext cx="6420825" cy="4105105"/>
              <a:chOff x="-1" y="0"/>
              <a:chExt cx="6420823" cy="4105103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-2" y="3344891"/>
                <a:ext cx="189627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37640" y="1064285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189622" y="3496934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Shape"/>
              <p:cNvSpPr/>
              <p:nvPr/>
            </p:nvSpPr>
            <p:spPr>
              <a:xfrm>
                <a:off x="37640" y="2736115"/>
                <a:ext cx="303967" cy="304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0800" y="10800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41603" y="3192859"/>
                <a:ext cx="151972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1" name="Rectangle"/>
              <p:cNvSpPr/>
              <p:nvPr/>
            </p:nvSpPr>
            <p:spPr>
              <a:xfrm>
                <a:off x="37639" y="760195"/>
                <a:ext cx="455935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493572" y="3344891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41603" y="1064285"/>
                <a:ext cx="303953" cy="30408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45553" y="2128570"/>
                <a:ext cx="151985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1101496" y="2736737"/>
                <a:ext cx="151985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6" name="Shape"/>
              <p:cNvSpPr/>
              <p:nvPr/>
            </p:nvSpPr>
            <p:spPr>
              <a:xfrm>
                <a:off x="949515" y="1824075"/>
                <a:ext cx="455947" cy="456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4440"/>
                    </a:lnTo>
                    <a:lnTo>
                      <a:pt x="7200" y="14440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4440"/>
                    </a:lnTo>
                    <a:lnTo>
                      <a:pt x="21600" y="1444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1405458" y="2280602"/>
                <a:ext cx="151985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8" name="Rectangle"/>
              <p:cNvSpPr/>
              <p:nvPr/>
            </p:nvSpPr>
            <p:spPr>
              <a:xfrm>
                <a:off x="1253476" y="2584693"/>
                <a:ext cx="455947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89" name="Rectangle"/>
              <p:cNvSpPr/>
              <p:nvPr/>
            </p:nvSpPr>
            <p:spPr>
              <a:xfrm>
                <a:off x="1557439" y="1976526"/>
                <a:ext cx="30396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1861399" y="456119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1" name="Rectangle"/>
              <p:cNvSpPr/>
              <p:nvPr/>
            </p:nvSpPr>
            <p:spPr>
              <a:xfrm>
                <a:off x="2013380" y="608163"/>
                <a:ext cx="303966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2" name="Shape"/>
              <p:cNvSpPr/>
              <p:nvPr/>
            </p:nvSpPr>
            <p:spPr>
              <a:xfrm>
                <a:off x="2013380" y="2432531"/>
                <a:ext cx="455948" cy="45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20"/>
                    </a:moveTo>
                    <a:lnTo>
                      <a:pt x="14400" y="722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4380"/>
                    </a:lnTo>
                    <a:lnTo>
                      <a:pt x="0" y="14380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4380"/>
                    </a:lnTo>
                    <a:lnTo>
                      <a:pt x="21600" y="14380"/>
                    </a:lnTo>
                    <a:lnTo>
                      <a:pt x="21600" y="722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3" name="Rectangle"/>
              <p:cNvSpPr/>
              <p:nvPr/>
            </p:nvSpPr>
            <p:spPr>
              <a:xfrm>
                <a:off x="2469325" y="2432531"/>
                <a:ext cx="303966" cy="15243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4" name="Rectangle"/>
              <p:cNvSpPr/>
              <p:nvPr/>
            </p:nvSpPr>
            <p:spPr>
              <a:xfrm>
                <a:off x="2621306" y="456119"/>
                <a:ext cx="151985" cy="30408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5" name="Shape"/>
              <p:cNvSpPr/>
              <p:nvPr/>
            </p:nvSpPr>
            <p:spPr>
              <a:xfrm>
                <a:off x="2165362" y="-1"/>
                <a:ext cx="607929" cy="456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5400" y="0"/>
                    </a:lnTo>
                    <a:lnTo>
                      <a:pt x="5400" y="7220"/>
                    </a:lnTo>
                    <a:lnTo>
                      <a:pt x="0" y="722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7220"/>
                    </a:lnTo>
                    <a:lnTo>
                      <a:pt x="21600" y="72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2621306" y="2736737"/>
                <a:ext cx="303966" cy="30408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7" name="Shape"/>
              <p:cNvSpPr/>
              <p:nvPr/>
            </p:nvSpPr>
            <p:spPr>
              <a:xfrm>
                <a:off x="2165362" y="1368056"/>
                <a:ext cx="759910" cy="304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640" y="0"/>
                    </a:lnTo>
                    <a:lnTo>
                      <a:pt x="864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2960" y="21600"/>
                    </a:lnTo>
                    <a:lnTo>
                      <a:pt x="1296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3077249" y="1672450"/>
                <a:ext cx="151985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9" name="Square"/>
              <p:cNvSpPr/>
              <p:nvPr/>
            </p:nvSpPr>
            <p:spPr>
              <a:xfrm>
                <a:off x="3229230" y="1064285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0" name="Square"/>
              <p:cNvSpPr/>
              <p:nvPr/>
            </p:nvSpPr>
            <p:spPr>
              <a:xfrm>
                <a:off x="3381211" y="760195"/>
                <a:ext cx="151984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1" name="Square"/>
              <p:cNvSpPr/>
              <p:nvPr/>
            </p:nvSpPr>
            <p:spPr>
              <a:xfrm>
                <a:off x="3381211" y="456119"/>
                <a:ext cx="151984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2" name="Square"/>
              <p:cNvSpPr/>
              <p:nvPr/>
            </p:nvSpPr>
            <p:spPr>
              <a:xfrm>
                <a:off x="3533192" y="3344891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3" name="Rectangle"/>
              <p:cNvSpPr/>
              <p:nvPr/>
            </p:nvSpPr>
            <p:spPr>
              <a:xfrm>
                <a:off x="3229230" y="2584693"/>
                <a:ext cx="455946" cy="30407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4" name="Square"/>
              <p:cNvSpPr/>
              <p:nvPr/>
            </p:nvSpPr>
            <p:spPr>
              <a:xfrm>
                <a:off x="3685173" y="912241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5" name="Square"/>
              <p:cNvSpPr/>
              <p:nvPr/>
            </p:nvSpPr>
            <p:spPr>
              <a:xfrm>
                <a:off x="3837154" y="2432647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6" name="Rectangle"/>
              <p:cNvSpPr/>
              <p:nvPr/>
            </p:nvSpPr>
            <p:spPr>
              <a:xfrm>
                <a:off x="3837154" y="1976513"/>
                <a:ext cx="303966" cy="15243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7" name="Square"/>
              <p:cNvSpPr/>
              <p:nvPr/>
            </p:nvSpPr>
            <p:spPr>
              <a:xfrm>
                <a:off x="3989135" y="912241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8" name="Square"/>
              <p:cNvSpPr/>
              <p:nvPr/>
            </p:nvSpPr>
            <p:spPr>
              <a:xfrm>
                <a:off x="4141116" y="3192859"/>
                <a:ext cx="151985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09" name="Shape"/>
              <p:cNvSpPr/>
              <p:nvPr/>
            </p:nvSpPr>
            <p:spPr>
              <a:xfrm>
                <a:off x="3533192" y="152044"/>
                <a:ext cx="759910" cy="6075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388"/>
                    </a:moveTo>
                    <a:lnTo>
                      <a:pt x="12960" y="5388"/>
                    </a:lnTo>
                    <a:lnTo>
                      <a:pt x="12960" y="10807"/>
                    </a:lnTo>
                    <a:lnTo>
                      <a:pt x="4320" y="10807"/>
                    </a:lnTo>
                    <a:lnTo>
                      <a:pt x="4320" y="0"/>
                    </a:lnTo>
                    <a:lnTo>
                      <a:pt x="0" y="0"/>
                    </a:lnTo>
                    <a:lnTo>
                      <a:pt x="0" y="10810"/>
                    </a:lnTo>
                    <a:lnTo>
                      <a:pt x="4320" y="10810"/>
                    </a:lnTo>
                    <a:lnTo>
                      <a:pt x="4320" y="21600"/>
                    </a:lnTo>
                    <a:lnTo>
                      <a:pt x="12960" y="21600"/>
                    </a:lnTo>
                    <a:lnTo>
                      <a:pt x="12960" y="16226"/>
                    </a:lnTo>
                    <a:lnTo>
                      <a:pt x="17280" y="16226"/>
                    </a:lnTo>
                    <a:lnTo>
                      <a:pt x="17280" y="10807"/>
                    </a:lnTo>
                    <a:lnTo>
                      <a:pt x="21600" y="10807"/>
                    </a:lnTo>
                    <a:lnTo>
                      <a:pt x="21600" y="5388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0" name="Square"/>
              <p:cNvSpPr/>
              <p:nvPr/>
            </p:nvSpPr>
            <p:spPr>
              <a:xfrm>
                <a:off x="4293097" y="2888769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1" name="Square"/>
              <p:cNvSpPr/>
              <p:nvPr/>
            </p:nvSpPr>
            <p:spPr>
              <a:xfrm>
                <a:off x="4293097" y="1064285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2" name="Square"/>
              <p:cNvSpPr/>
              <p:nvPr/>
            </p:nvSpPr>
            <p:spPr>
              <a:xfrm>
                <a:off x="4293097" y="2128939"/>
                <a:ext cx="303966" cy="30359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3" name="Shape"/>
              <p:cNvSpPr/>
              <p:nvPr/>
            </p:nvSpPr>
            <p:spPr>
              <a:xfrm>
                <a:off x="4141116" y="456017"/>
                <a:ext cx="607928" cy="456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7220"/>
                    </a:lnTo>
                    <a:lnTo>
                      <a:pt x="5400" y="7220"/>
                    </a:lnTo>
                    <a:lnTo>
                      <a:pt x="5400" y="14380"/>
                    </a:lnTo>
                    <a:lnTo>
                      <a:pt x="0" y="14380"/>
                    </a:lnTo>
                    <a:lnTo>
                      <a:pt x="0" y="21600"/>
                    </a:lnTo>
                    <a:lnTo>
                      <a:pt x="16200" y="21600"/>
                    </a:lnTo>
                    <a:lnTo>
                      <a:pt x="16200" y="14380"/>
                    </a:lnTo>
                    <a:lnTo>
                      <a:pt x="21600" y="1438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4" name="Rectangle"/>
              <p:cNvSpPr/>
              <p:nvPr/>
            </p:nvSpPr>
            <p:spPr>
              <a:xfrm>
                <a:off x="4445078" y="2736737"/>
                <a:ext cx="455947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5" name="Square"/>
              <p:cNvSpPr/>
              <p:nvPr/>
            </p:nvSpPr>
            <p:spPr>
              <a:xfrm>
                <a:off x="4901023" y="2584693"/>
                <a:ext cx="151984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6" name="Rectangle"/>
              <p:cNvSpPr/>
              <p:nvPr/>
            </p:nvSpPr>
            <p:spPr>
              <a:xfrm>
                <a:off x="4749041" y="2280602"/>
                <a:ext cx="303966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7" name="Rectangle"/>
              <p:cNvSpPr/>
              <p:nvPr/>
            </p:nvSpPr>
            <p:spPr>
              <a:xfrm>
                <a:off x="5356965" y="1824482"/>
                <a:ext cx="30396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8" name="Shape"/>
              <p:cNvSpPr/>
              <p:nvPr/>
            </p:nvSpPr>
            <p:spPr>
              <a:xfrm>
                <a:off x="5053004" y="1216901"/>
                <a:ext cx="911889" cy="607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5374"/>
                    </a:lnTo>
                    <a:lnTo>
                      <a:pt x="7200" y="5374"/>
                    </a:lnTo>
                    <a:lnTo>
                      <a:pt x="7200" y="16195"/>
                    </a:lnTo>
                    <a:lnTo>
                      <a:pt x="0" y="16195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6212"/>
                    </a:lnTo>
                    <a:lnTo>
                      <a:pt x="18000" y="16212"/>
                    </a:lnTo>
                    <a:lnTo>
                      <a:pt x="18000" y="5374"/>
                    </a:lnTo>
                    <a:lnTo>
                      <a:pt x="21600" y="537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19" name="Square"/>
              <p:cNvSpPr/>
              <p:nvPr/>
            </p:nvSpPr>
            <p:spPr>
              <a:xfrm>
                <a:off x="5964889" y="1520404"/>
                <a:ext cx="151985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20" name="Rectangle"/>
              <p:cNvSpPr/>
              <p:nvPr/>
            </p:nvSpPr>
            <p:spPr>
              <a:xfrm>
                <a:off x="5812908" y="3953055"/>
                <a:ext cx="455947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21" name="Shape"/>
              <p:cNvSpPr/>
              <p:nvPr/>
            </p:nvSpPr>
            <p:spPr>
              <a:xfrm>
                <a:off x="5356965" y="3193417"/>
                <a:ext cx="911890" cy="6075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0"/>
                    </a:moveTo>
                    <a:lnTo>
                      <a:pt x="18000" y="10790"/>
                    </a:lnTo>
                    <a:lnTo>
                      <a:pt x="18000" y="0"/>
                    </a:lnTo>
                    <a:lnTo>
                      <a:pt x="14400" y="0"/>
                    </a:lnTo>
                    <a:lnTo>
                      <a:pt x="14400" y="5374"/>
                    </a:lnTo>
                    <a:lnTo>
                      <a:pt x="7200" y="5374"/>
                    </a:lnTo>
                    <a:lnTo>
                      <a:pt x="7200" y="16195"/>
                    </a:lnTo>
                    <a:lnTo>
                      <a:pt x="0" y="16195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6212"/>
                    </a:lnTo>
                    <a:lnTo>
                      <a:pt x="14400" y="16212"/>
                    </a:lnTo>
                    <a:lnTo>
                      <a:pt x="14400" y="10792"/>
                    </a:lnTo>
                    <a:lnTo>
                      <a:pt x="18000" y="10792"/>
                    </a:lnTo>
                    <a:lnTo>
                      <a:pt x="18000" y="16195"/>
                    </a:lnTo>
                    <a:lnTo>
                      <a:pt x="21600" y="16195"/>
                    </a:lnTo>
                    <a:lnTo>
                      <a:pt x="21600" y="1079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22" name="Square"/>
              <p:cNvSpPr/>
              <p:nvPr/>
            </p:nvSpPr>
            <p:spPr>
              <a:xfrm>
                <a:off x="6268851" y="3801010"/>
                <a:ext cx="151972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847" name="object 39"/>
            <p:cNvGrpSpPr/>
            <p:nvPr/>
          </p:nvGrpSpPr>
          <p:grpSpPr>
            <a:xfrm>
              <a:off x="-2" y="2237120"/>
              <a:ext cx="6268858" cy="3801016"/>
              <a:chOff x="-1" y="0"/>
              <a:chExt cx="6268857" cy="3801015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-2" y="912241"/>
                <a:ext cx="37646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25" name="Rectangle"/>
              <p:cNvSpPr/>
              <p:nvPr/>
            </p:nvSpPr>
            <p:spPr>
              <a:xfrm>
                <a:off x="-2" y="608164"/>
                <a:ext cx="37646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26" name="Square"/>
              <p:cNvSpPr/>
              <p:nvPr/>
            </p:nvSpPr>
            <p:spPr>
              <a:xfrm>
                <a:off x="341605" y="2584693"/>
                <a:ext cx="151972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27" name="Square"/>
              <p:cNvSpPr/>
              <p:nvPr/>
            </p:nvSpPr>
            <p:spPr>
              <a:xfrm>
                <a:off x="493573" y="3040815"/>
                <a:ext cx="15198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28" name="Square"/>
              <p:cNvSpPr/>
              <p:nvPr/>
            </p:nvSpPr>
            <p:spPr>
              <a:xfrm>
                <a:off x="645553" y="1824483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29" name="Square"/>
              <p:cNvSpPr/>
              <p:nvPr/>
            </p:nvSpPr>
            <p:spPr>
              <a:xfrm>
                <a:off x="797535" y="1672451"/>
                <a:ext cx="151985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0" name="Square"/>
              <p:cNvSpPr/>
              <p:nvPr/>
            </p:nvSpPr>
            <p:spPr>
              <a:xfrm>
                <a:off x="2013381" y="1824483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1" name="Rectangle"/>
              <p:cNvSpPr/>
              <p:nvPr/>
            </p:nvSpPr>
            <p:spPr>
              <a:xfrm>
                <a:off x="1861400" y="3040815"/>
                <a:ext cx="455947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2" name="Rectangle"/>
              <p:cNvSpPr/>
              <p:nvPr/>
            </p:nvSpPr>
            <p:spPr>
              <a:xfrm>
                <a:off x="2165363" y="2280603"/>
                <a:ext cx="303966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3" name="Square"/>
              <p:cNvSpPr/>
              <p:nvPr/>
            </p:nvSpPr>
            <p:spPr>
              <a:xfrm>
                <a:off x="2317345" y="608164"/>
                <a:ext cx="151985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4" name="Square"/>
              <p:cNvSpPr/>
              <p:nvPr/>
            </p:nvSpPr>
            <p:spPr>
              <a:xfrm>
                <a:off x="2621308" y="304076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5" name="Rectangle"/>
              <p:cNvSpPr/>
              <p:nvPr/>
            </p:nvSpPr>
            <p:spPr>
              <a:xfrm>
                <a:off x="2773288" y="0"/>
                <a:ext cx="303966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6" name="Square"/>
              <p:cNvSpPr/>
              <p:nvPr/>
            </p:nvSpPr>
            <p:spPr>
              <a:xfrm>
                <a:off x="3229232" y="2432648"/>
                <a:ext cx="15198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7" name="Rectangle"/>
              <p:cNvSpPr/>
              <p:nvPr/>
            </p:nvSpPr>
            <p:spPr>
              <a:xfrm>
                <a:off x="3077251" y="2128571"/>
                <a:ext cx="303966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8" name="Square"/>
              <p:cNvSpPr/>
              <p:nvPr/>
            </p:nvSpPr>
            <p:spPr>
              <a:xfrm>
                <a:off x="3685175" y="2432648"/>
                <a:ext cx="15198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39" name="Square"/>
              <p:cNvSpPr/>
              <p:nvPr/>
            </p:nvSpPr>
            <p:spPr>
              <a:xfrm>
                <a:off x="4141117" y="2584693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40" name="Square"/>
              <p:cNvSpPr/>
              <p:nvPr/>
            </p:nvSpPr>
            <p:spPr>
              <a:xfrm>
                <a:off x="4141117" y="1064285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41" name="Rectangle"/>
              <p:cNvSpPr/>
              <p:nvPr/>
            </p:nvSpPr>
            <p:spPr>
              <a:xfrm>
                <a:off x="4293098" y="152044"/>
                <a:ext cx="303966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42" name="Square"/>
              <p:cNvSpPr/>
              <p:nvPr/>
            </p:nvSpPr>
            <p:spPr>
              <a:xfrm>
                <a:off x="4901025" y="1520406"/>
                <a:ext cx="15198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43" name="Square"/>
              <p:cNvSpPr/>
              <p:nvPr/>
            </p:nvSpPr>
            <p:spPr>
              <a:xfrm>
                <a:off x="4901025" y="456120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44" name="Rectangle"/>
              <p:cNvSpPr/>
              <p:nvPr/>
            </p:nvSpPr>
            <p:spPr>
              <a:xfrm>
                <a:off x="5053006" y="760196"/>
                <a:ext cx="30396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45" name="Square"/>
              <p:cNvSpPr/>
              <p:nvPr/>
            </p:nvSpPr>
            <p:spPr>
              <a:xfrm>
                <a:off x="5508948" y="1064285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46" name="Rectangle"/>
              <p:cNvSpPr/>
              <p:nvPr/>
            </p:nvSpPr>
            <p:spPr>
              <a:xfrm>
                <a:off x="5964891" y="3648980"/>
                <a:ext cx="303966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864" name="object 40"/>
            <p:cNvGrpSpPr/>
            <p:nvPr/>
          </p:nvGrpSpPr>
          <p:grpSpPr>
            <a:xfrm>
              <a:off x="1861400" y="2541196"/>
              <a:ext cx="3951512" cy="3344908"/>
              <a:chOff x="-1" y="-1"/>
              <a:chExt cx="3951511" cy="3344907"/>
            </a:xfrm>
          </p:grpSpPr>
          <p:sp>
            <p:nvSpPr>
              <p:cNvPr id="848" name="Square"/>
              <p:cNvSpPr/>
              <p:nvPr/>
            </p:nvSpPr>
            <p:spPr>
              <a:xfrm>
                <a:off x="-2" y="456120"/>
                <a:ext cx="151983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49" name="Square"/>
              <p:cNvSpPr/>
              <p:nvPr/>
            </p:nvSpPr>
            <p:spPr>
              <a:xfrm>
                <a:off x="455942" y="2128572"/>
                <a:ext cx="151985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0" name="Square"/>
              <p:cNvSpPr/>
              <p:nvPr/>
            </p:nvSpPr>
            <p:spPr>
              <a:xfrm>
                <a:off x="607923" y="152044"/>
                <a:ext cx="151985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1" name="Rectangle"/>
              <p:cNvSpPr/>
              <p:nvPr/>
            </p:nvSpPr>
            <p:spPr>
              <a:xfrm>
                <a:off x="1215847" y="-2"/>
                <a:ext cx="303966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2" name="Rectangle"/>
              <p:cNvSpPr/>
              <p:nvPr/>
            </p:nvSpPr>
            <p:spPr>
              <a:xfrm>
                <a:off x="1519808" y="3192859"/>
                <a:ext cx="303965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3" name="Square"/>
              <p:cNvSpPr/>
              <p:nvPr/>
            </p:nvSpPr>
            <p:spPr>
              <a:xfrm>
                <a:off x="1671790" y="2432661"/>
                <a:ext cx="151985" cy="152036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4" name="Square"/>
              <p:cNvSpPr/>
              <p:nvPr/>
            </p:nvSpPr>
            <p:spPr>
              <a:xfrm>
                <a:off x="1671790" y="304088"/>
                <a:ext cx="151985" cy="152036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5" name="Square"/>
              <p:cNvSpPr/>
              <p:nvPr/>
            </p:nvSpPr>
            <p:spPr>
              <a:xfrm>
                <a:off x="1823772" y="3040814"/>
                <a:ext cx="151985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6" name="Rectangle"/>
              <p:cNvSpPr/>
              <p:nvPr/>
            </p:nvSpPr>
            <p:spPr>
              <a:xfrm>
                <a:off x="1975753" y="2280616"/>
                <a:ext cx="303966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7" name="Rectangle"/>
              <p:cNvSpPr/>
              <p:nvPr/>
            </p:nvSpPr>
            <p:spPr>
              <a:xfrm>
                <a:off x="2279714" y="1672450"/>
                <a:ext cx="303966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8" name="Rectangle"/>
              <p:cNvSpPr/>
              <p:nvPr/>
            </p:nvSpPr>
            <p:spPr>
              <a:xfrm>
                <a:off x="2431696" y="608163"/>
                <a:ext cx="303966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59" name="Rectangle"/>
              <p:cNvSpPr/>
              <p:nvPr/>
            </p:nvSpPr>
            <p:spPr>
              <a:xfrm>
                <a:off x="2735658" y="2888783"/>
                <a:ext cx="151985" cy="304080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0" name="Rectangle"/>
              <p:cNvSpPr/>
              <p:nvPr/>
            </p:nvSpPr>
            <p:spPr>
              <a:xfrm>
                <a:off x="3039621" y="2736738"/>
                <a:ext cx="455946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1" name="Square"/>
              <p:cNvSpPr/>
              <p:nvPr/>
            </p:nvSpPr>
            <p:spPr>
              <a:xfrm>
                <a:off x="3495563" y="1216329"/>
                <a:ext cx="151985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2" name="Rectangle"/>
              <p:cNvSpPr/>
              <p:nvPr/>
            </p:nvSpPr>
            <p:spPr>
              <a:xfrm>
                <a:off x="3343583" y="912253"/>
                <a:ext cx="303966" cy="152036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3" name="Square"/>
              <p:cNvSpPr/>
              <p:nvPr/>
            </p:nvSpPr>
            <p:spPr>
              <a:xfrm>
                <a:off x="3799526" y="1368374"/>
                <a:ext cx="151985" cy="152035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882" name="object 41"/>
            <p:cNvGrpSpPr/>
            <p:nvPr/>
          </p:nvGrpSpPr>
          <p:grpSpPr>
            <a:xfrm>
              <a:off x="493572" y="2541195"/>
              <a:ext cx="5623302" cy="7754085"/>
              <a:chOff x="0" y="-1"/>
              <a:chExt cx="5623301" cy="7754084"/>
            </a:xfrm>
          </p:grpSpPr>
          <p:sp>
            <p:nvSpPr>
              <p:cNvPr id="865" name="Square"/>
              <p:cNvSpPr/>
              <p:nvPr/>
            </p:nvSpPr>
            <p:spPr>
              <a:xfrm>
                <a:off x="-1" y="3801023"/>
                <a:ext cx="151984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6" name="Square"/>
              <p:cNvSpPr/>
              <p:nvPr/>
            </p:nvSpPr>
            <p:spPr>
              <a:xfrm>
                <a:off x="455942" y="1064285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7" name="Shape"/>
              <p:cNvSpPr/>
              <p:nvPr/>
            </p:nvSpPr>
            <p:spPr>
              <a:xfrm>
                <a:off x="911885" y="304368"/>
                <a:ext cx="303966" cy="456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7160"/>
                    </a:lnTo>
                    <a:lnTo>
                      <a:pt x="21600" y="716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8" name="Shape"/>
              <p:cNvSpPr/>
              <p:nvPr/>
            </p:nvSpPr>
            <p:spPr>
              <a:xfrm>
                <a:off x="607923" y="760399"/>
                <a:ext cx="759909" cy="6079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415"/>
                    </a:moveTo>
                    <a:lnTo>
                      <a:pt x="17280" y="5415"/>
                    </a:lnTo>
                    <a:lnTo>
                      <a:pt x="17280" y="0"/>
                    </a:lnTo>
                    <a:lnTo>
                      <a:pt x="12960" y="0"/>
                    </a:lnTo>
                    <a:lnTo>
                      <a:pt x="12960" y="16198"/>
                    </a:lnTo>
                    <a:lnTo>
                      <a:pt x="0" y="16198"/>
                    </a:lnTo>
                    <a:lnTo>
                      <a:pt x="0" y="21600"/>
                    </a:lnTo>
                    <a:lnTo>
                      <a:pt x="12960" y="21600"/>
                    </a:lnTo>
                    <a:lnTo>
                      <a:pt x="12960" y="16201"/>
                    </a:lnTo>
                    <a:lnTo>
                      <a:pt x="21600" y="16201"/>
                    </a:lnTo>
                    <a:lnTo>
                      <a:pt x="21600" y="541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69" name="Rectangle"/>
              <p:cNvSpPr/>
              <p:nvPr/>
            </p:nvSpPr>
            <p:spPr>
              <a:xfrm>
                <a:off x="1063865" y="-2"/>
                <a:ext cx="303966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0" name="Rectangle"/>
              <p:cNvSpPr/>
              <p:nvPr/>
            </p:nvSpPr>
            <p:spPr>
              <a:xfrm>
                <a:off x="2279712" y="7450004"/>
                <a:ext cx="303966" cy="15203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1" name="Square"/>
              <p:cNvSpPr/>
              <p:nvPr/>
            </p:nvSpPr>
            <p:spPr>
              <a:xfrm>
                <a:off x="2887638" y="7297959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2" name="Rectangle"/>
              <p:cNvSpPr/>
              <p:nvPr/>
            </p:nvSpPr>
            <p:spPr>
              <a:xfrm>
                <a:off x="3039618" y="7145916"/>
                <a:ext cx="30396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3" name="Shape"/>
              <p:cNvSpPr/>
              <p:nvPr/>
            </p:nvSpPr>
            <p:spPr>
              <a:xfrm>
                <a:off x="2279712" y="4713417"/>
                <a:ext cx="1519816" cy="167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664"/>
                    </a:moveTo>
                    <a:lnTo>
                      <a:pt x="19440" y="17664"/>
                    </a:lnTo>
                    <a:lnTo>
                      <a:pt x="19440" y="9808"/>
                    </a:lnTo>
                    <a:lnTo>
                      <a:pt x="17280" y="9808"/>
                    </a:lnTo>
                    <a:lnTo>
                      <a:pt x="17280" y="5888"/>
                    </a:lnTo>
                    <a:lnTo>
                      <a:pt x="15120" y="5888"/>
                    </a:lnTo>
                    <a:lnTo>
                      <a:pt x="15120" y="3920"/>
                    </a:lnTo>
                    <a:lnTo>
                      <a:pt x="8640" y="3920"/>
                    </a:lnTo>
                    <a:lnTo>
                      <a:pt x="8640" y="0"/>
                    </a:lnTo>
                    <a:lnTo>
                      <a:pt x="6480" y="0"/>
                    </a:lnTo>
                    <a:lnTo>
                      <a:pt x="6480" y="1968"/>
                    </a:lnTo>
                    <a:lnTo>
                      <a:pt x="0" y="1968"/>
                    </a:lnTo>
                    <a:lnTo>
                      <a:pt x="0" y="3920"/>
                    </a:lnTo>
                    <a:lnTo>
                      <a:pt x="2160" y="3920"/>
                    </a:lnTo>
                    <a:lnTo>
                      <a:pt x="2160" y="11776"/>
                    </a:lnTo>
                    <a:lnTo>
                      <a:pt x="4320" y="11776"/>
                    </a:lnTo>
                    <a:lnTo>
                      <a:pt x="4320" y="21600"/>
                    </a:lnTo>
                    <a:lnTo>
                      <a:pt x="21600" y="21600"/>
                    </a:lnTo>
                    <a:lnTo>
                      <a:pt x="21600" y="17664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4" name="Shape"/>
              <p:cNvSpPr/>
              <p:nvPr/>
            </p:nvSpPr>
            <p:spPr>
              <a:xfrm>
                <a:off x="151978" y="2736901"/>
                <a:ext cx="3647551" cy="2128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3"/>
                    </a:moveTo>
                    <a:lnTo>
                      <a:pt x="12600" y="10803"/>
                    </a:lnTo>
                    <a:lnTo>
                      <a:pt x="12600" y="12337"/>
                    </a:lnTo>
                    <a:lnTo>
                      <a:pt x="13500" y="12337"/>
                    </a:lnTo>
                    <a:lnTo>
                      <a:pt x="13500" y="15431"/>
                    </a:lnTo>
                    <a:lnTo>
                      <a:pt x="10800" y="15431"/>
                    </a:lnTo>
                    <a:lnTo>
                      <a:pt x="10800" y="13885"/>
                    </a:lnTo>
                    <a:lnTo>
                      <a:pt x="11700" y="13885"/>
                    </a:lnTo>
                    <a:lnTo>
                      <a:pt x="11700" y="12342"/>
                    </a:lnTo>
                    <a:lnTo>
                      <a:pt x="10800" y="12342"/>
                    </a:lnTo>
                    <a:lnTo>
                      <a:pt x="10800" y="10799"/>
                    </a:lnTo>
                    <a:lnTo>
                      <a:pt x="15300" y="10799"/>
                    </a:lnTo>
                    <a:lnTo>
                      <a:pt x="15300" y="9256"/>
                    </a:lnTo>
                    <a:lnTo>
                      <a:pt x="9000" y="9256"/>
                    </a:lnTo>
                    <a:lnTo>
                      <a:pt x="9000" y="13884"/>
                    </a:lnTo>
                    <a:lnTo>
                      <a:pt x="7200" y="13884"/>
                    </a:lnTo>
                    <a:lnTo>
                      <a:pt x="7200" y="12342"/>
                    </a:lnTo>
                    <a:lnTo>
                      <a:pt x="6300" y="12342"/>
                    </a:lnTo>
                    <a:lnTo>
                      <a:pt x="6300" y="10799"/>
                    </a:lnTo>
                    <a:lnTo>
                      <a:pt x="4500" y="10799"/>
                    </a:lnTo>
                    <a:lnTo>
                      <a:pt x="4500" y="9256"/>
                    </a:lnTo>
                    <a:lnTo>
                      <a:pt x="5400" y="9256"/>
                    </a:lnTo>
                    <a:lnTo>
                      <a:pt x="5400" y="7713"/>
                    </a:lnTo>
                    <a:lnTo>
                      <a:pt x="6300" y="7713"/>
                    </a:lnTo>
                    <a:lnTo>
                      <a:pt x="6300" y="9256"/>
                    </a:lnTo>
                    <a:lnTo>
                      <a:pt x="7200" y="9256"/>
                    </a:lnTo>
                    <a:lnTo>
                      <a:pt x="7200" y="10799"/>
                    </a:lnTo>
                    <a:lnTo>
                      <a:pt x="8100" y="10799"/>
                    </a:lnTo>
                    <a:lnTo>
                      <a:pt x="8100" y="12342"/>
                    </a:lnTo>
                    <a:lnTo>
                      <a:pt x="9000" y="12342"/>
                    </a:lnTo>
                    <a:lnTo>
                      <a:pt x="9000" y="7713"/>
                    </a:lnTo>
                    <a:lnTo>
                      <a:pt x="9900" y="7713"/>
                    </a:lnTo>
                    <a:lnTo>
                      <a:pt x="9900" y="6170"/>
                    </a:lnTo>
                    <a:lnTo>
                      <a:pt x="8100" y="6170"/>
                    </a:lnTo>
                    <a:lnTo>
                      <a:pt x="8100" y="4628"/>
                    </a:lnTo>
                    <a:lnTo>
                      <a:pt x="3600" y="4628"/>
                    </a:lnTo>
                    <a:lnTo>
                      <a:pt x="3600" y="3081"/>
                    </a:lnTo>
                    <a:lnTo>
                      <a:pt x="1800" y="3081"/>
                    </a:lnTo>
                    <a:lnTo>
                      <a:pt x="1800" y="1547"/>
                    </a:lnTo>
                    <a:lnTo>
                      <a:pt x="900" y="1547"/>
                    </a:lnTo>
                    <a:lnTo>
                      <a:pt x="900" y="0"/>
                    </a:lnTo>
                    <a:lnTo>
                      <a:pt x="0" y="0"/>
                    </a:lnTo>
                    <a:lnTo>
                      <a:pt x="0" y="3081"/>
                    </a:lnTo>
                    <a:lnTo>
                      <a:pt x="900" y="3081"/>
                    </a:lnTo>
                    <a:lnTo>
                      <a:pt x="900" y="6175"/>
                    </a:lnTo>
                    <a:lnTo>
                      <a:pt x="3600" y="6175"/>
                    </a:lnTo>
                    <a:lnTo>
                      <a:pt x="3600" y="7713"/>
                    </a:lnTo>
                    <a:lnTo>
                      <a:pt x="900" y="7713"/>
                    </a:lnTo>
                    <a:lnTo>
                      <a:pt x="900" y="9256"/>
                    </a:lnTo>
                    <a:lnTo>
                      <a:pt x="2700" y="9256"/>
                    </a:lnTo>
                    <a:lnTo>
                      <a:pt x="2700" y="10799"/>
                    </a:lnTo>
                    <a:lnTo>
                      <a:pt x="3600" y="10799"/>
                    </a:lnTo>
                    <a:lnTo>
                      <a:pt x="3600" y="12342"/>
                    </a:lnTo>
                    <a:lnTo>
                      <a:pt x="5400" y="12342"/>
                    </a:lnTo>
                    <a:lnTo>
                      <a:pt x="5400" y="13885"/>
                    </a:lnTo>
                    <a:lnTo>
                      <a:pt x="7200" y="13885"/>
                    </a:lnTo>
                    <a:lnTo>
                      <a:pt x="7200" y="16965"/>
                    </a:lnTo>
                    <a:lnTo>
                      <a:pt x="9000" y="16965"/>
                    </a:lnTo>
                    <a:lnTo>
                      <a:pt x="9000" y="18512"/>
                    </a:lnTo>
                    <a:lnTo>
                      <a:pt x="9900" y="18512"/>
                    </a:lnTo>
                    <a:lnTo>
                      <a:pt x="9900" y="20059"/>
                    </a:lnTo>
                    <a:lnTo>
                      <a:pt x="11700" y="20059"/>
                    </a:lnTo>
                    <a:lnTo>
                      <a:pt x="11700" y="21600"/>
                    </a:lnTo>
                    <a:lnTo>
                      <a:pt x="14400" y="21600"/>
                    </a:lnTo>
                    <a:lnTo>
                      <a:pt x="14400" y="20059"/>
                    </a:lnTo>
                    <a:lnTo>
                      <a:pt x="15300" y="20059"/>
                    </a:lnTo>
                    <a:lnTo>
                      <a:pt x="15300" y="16965"/>
                    </a:lnTo>
                    <a:lnTo>
                      <a:pt x="17100" y="16965"/>
                    </a:lnTo>
                    <a:lnTo>
                      <a:pt x="17100" y="15431"/>
                    </a:lnTo>
                    <a:lnTo>
                      <a:pt x="18000" y="15431"/>
                    </a:lnTo>
                    <a:lnTo>
                      <a:pt x="18000" y="13884"/>
                    </a:lnTo>
                    <a:lnTo>
                      <a:pt x="21600" y="13884"/>
                    </a:lnTo>
                    <a:lnTo>
                      <a:pt x="21600" y="10803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5" name="Shape"/>
              <p:cNvSpPr/>
              <p:nvPr/>
            </p:nvSpPr>
            <p:spPr>
              <a:xfrm>
                <a:off x="3039619" y="3496933"/>
                <a:ext cx="1215853" cy="304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5400" y="10800"/>
                    </a:lnTo>
                    <a:lnTo>
                      <a:pt x="5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2700" y="10800"/>
                    </a:lnTo>
                    <a:lnTo>
                      <a:pt x="27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6" name="Square"/>
              <p:cNvSpPr/>
              <p:nvPr/>
            </p:nvSpPr>
            <p:spPr>
              <a:xfrm>
                <a:off x="4559431" y="760203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7" name="Shape"/>
              <p:cNvSpPr/>
              <p:nvPr/>
            </p:nvSpPr>
            <p:spPr>
              <a:xfrm>
                <a:off x="4103487" y="3801378"/>
                <a:ext cx="607929" cy="303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55"/>
                    </a:moveTo>
                    <a:lnTo>
                      <a:pt x="10800" y="10755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5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8" name="Shape"/>
              <p:cNvSpPr/>
              <p:nvPr/>
            </p:nvSpPr>
            <p:spPr>
              <a:xfrm>
                <a:off x="3495562" y="3040495"/>
                <a:ext cx="1215853" cy="760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654"/>
                    </a:moveTo>
                    <a:lnTo>
                      <a:pt x="18900" y="8654"/>
                    </a:lnTo>
                    <a:lnTo>
                      <a:pt x="18900" y="12946"/>
                    </a:lnTo>
                    <a:lnTo>
                      <a:pt x="13500" y="12946"/>
                    </a:lnTo>
                    <a:lnTo>
                      <a:pt x="13500" y="4327"/>
                    </a:lnTo>
                    <a:lnTo>
                      <a:pt x="10800" y="4327"/>
                    </a:lnTo>
                    <a:lnTo>
                      <a:pt x="10800" y="8654"/>
                    </a:lnTo>
                    <a:lnTo>
                      <a:pt x="8100" y="8654"/>
                    </a:lnTo>
                    <a:lnTo>
                      <a:pt x="8100" y="12946"/>
                    </a:lnTo>
                    <a:lnTo>
                      <a:pt x="5400" y="12946"/>
                    </a:lnTo>
                    <a:lnTo>
                      <a:pt x="5400" y="4327"/>
                    </a:lnTo>
                    <a:lnTo>
                      <a:pt x="2700" y="4327"/>
                    </a:lnTo>
                    <a:lnTo>
                      <a:pt x="2700" y="0"/>
                    </a:lnTo>
                    <a:lnTo>
                      <a:pt x="0" y="0"/>
                    </a:lnTo>
                    <a:lnTo>
                      <a:pt x="0" y="8654"/>
                    </a:lnTo>
                    <a:lnTo>
                      <a:pt x="2700" y="8654"/>
                    </a:lnTo>
                    <a:lnTo>
                      <a:pt x="2700" y="12946"/>
                    </a:lnTo>
                    <a:lnTo>
                      <a:pt x="0" y="12946"/>
                    </a:lnTo>
                    <a:lnTo>
                      <a:pt x="0" y="17273"/>
                    </a:lnTo>
                    <a:lnTo>
                      <a:pt x="16200" y="17273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8654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79" name="Shape"/>
              <p:cNvSpPr/>
              <p:nvPr/>
            </p:nvSpPr>
            <p:spPr>
              <a:xfrm>
                <a:off x="3343580" y="6689793"/>
                <a:ext cx="1823777" cy="912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0"/>
                    </a:moveTo>
                    <a:lnTo>
                      <a:pt x="18000" y="7200"/>
                    </a:lnTo>
                    <a:lnTo>
                      <a:pt x="18000" y="3600"/>
                    </a:lnTo>
                    <a:lnTo>
                      <a:pt x="12600" y="3600"/>
                    </a:lnTo>
                    <a:lnTo>
                      <a:pt x="12600" y="7200"/>
                    </a:lnTo>
                    <a:lnTo>
                      <a:pt x="9000" y="7200"/>
                    </a:lnTo>
                    <a:lnTo>
                      <a:pt x="9000" y="3600"/>
                    </a:lnTo>
                    <a:lnTo>
                      <a:pt x="10800" y="3600"/>
                    </a:lnTo>
                    <a:lnTo>
                      <a:pt x="10800" y="0"/>
                    </a:lnTo>
                    <a:lnTo>
                      <a:pt x="7200" y="0"/>
                    </a:lnTo>
                    <a:lnTo>
                      <a:pt x="7200" y="3600"/>
                    </a:lnTo>
                    <a:lnTo>
                      <a:pt x="5400" y="3600"/>
                    </a:lnTo>
                    <a:lnTo>
                      <a:pt x="5400" y="7200"/>
                    </a:lnTo>
                    <a:lnTo>
                      <a:pt x="7200" y="7200"/>
                    </a:lnTo>
                    <a:lnTo>
                      <a:pt x="7200" y="10800"/>
                    </a:lnTo>
                    <a:lnTo>
                      <a:pt x="3600" y="10800"/>
                    </a:lnTo>
                    <a:lnTo>
                      <a:pt x="36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9000" y="21600"/>
                    </a:lnTo>
                    <a:lnTo>
                      <a:pt x="9000" y="14400"/>
                    </a:lnTo>
                    <a:lnTo>
                      <a:pt x="10800" y="14400"/>
                    </a:lnTo>
                    <a:lnTo>
                      <a:pt x="10800" y="10800"/>
                    </a:lnTo>
                    <a:lnTo>
                      <a:pt x="14400" y="10800"/>
                    </a:lnTo>
                    <a:lnTo>
                      <a:pt x="14400" y="7200"/>
                    </a:lnTo>
                    <a:lnTo>
                      <a:pt x="16200" y="7200"/>
                    </a:lnTo>
                    <a:lnTo>
                      <a:pt x="16200" y="10800"/>
                    </a:lnTo>
                    <a:lnTo>
                      <a:pt x="21600" y="108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80" name="Square"/>
              <p:cNvSpPr/>
              <p:nvPr/>
            </p:nvSpPr>
            <p:spPr>
              <a:xfrm>
                <a:off x="5167354" y="7145916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81" name="Rectangle"/>
              <p:cNvSpPr/>
              <p:nvPr/>
            </p:nvSpPr>
            <p:spPr>
              <a:xfrm>
                <a:off x="5167354" y="7450004"/>
                <a:ext cx="455947" cy="15203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908" name="object 42"/>
            <p:cNvGrpSpPr/>
            <p:nvPr/>
          </p:nvGrpSpPr>
          <p:grpSpPr>
            <a:xfrm>
              <a:off x="-2" y="2389163"/>
              <a:ext cx="6724788" cy="7754074"/>
              <a:chOff x="-1" y="-1"/>
              <a:chExt cx="6724786" cy="7754073"/>
            </a:xfrm>
          </p:grpSpPr>
          <p:sp>
            <p:nvSpPr>
              <p:cNvPr id="883" name="Rectangle"/>
              <p:cNvSpPr/>
              <p:nvPr/>
            </p:nvSpPr>
            <p:spPr>
              <a:xfrm>
                <a:off x="-2" y="3801010"/>
                <a:ext cx="493588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84" name="Shape"/>
              <p:cNvSpPr/>
              <p:nvPr/>
            </p:nvSpPr>
            <p:spPr>
              <a:xfrm>
                <a:off x="-2" y="1520875"/>
                <a:ext cx="493590" cy="911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298" y="0"/>
                    </a:lnTo>
                    <a:lnTo>
                      <a:pt x="8298" y="3581"/>
                    </a:lnTo>
                    <a:lnTo>
                      <a:pt x="0" y="3581"/>
                    </a:lnTo>
                    <a:lnTo>
                      <a:pt x="0" y="7192"/>
                    </a:lnTo>
                    <a:lnTo>
                      <a:pt x="1647" y="7192"/>
                    </a:lnTo>
                    <a:lnTo>
                      <a:pt x="1647" y="10794"/>
                    </a:lnTo>
                    <a:lnTo>
                      <a:pt x="0" y="10794"/>
                    </a:lnTo>
                    <a:lnTo>
                      <a:pt x="0" y="21600"/>
                    </a:lnTo>
                    <a:lnTo>
                      <a:pt x="1647" y="21600"/>
                    </a:lnTo>
                    <a:lnTo>
                      <a:pt x="1647" y="10803"/>
                    </a:lnTo>
                    <a:lnTo>
                      <a:pt x="8298" y="10803"/>
                    </a:lnTo>
                    <a:lnTo>
                      <a:pt x="8298" y="7192"/>
                    </a:lnTo>
                    <a:lnTo>
                      <a:pt x="21600" y="719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85" name="Square"/>
              <p:cNvSpPr/>
              <p:nvPr/>
            </p:nvSpPr>
            <p:spPr>
              <a:xfrm>
                <a:off x="493572" y="1368361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86" name="Square"/>
              <p:cNvSpPr/>
              <p:nvPr/>
            </p:nvSpPr>
            <p:spPr>
              <a:xfrm>
                <a:off x="645552" y="1216317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87" name="Shape"/>
              <p:cNvSpPr/>
              <p:nvPr/>
            </p:nvSpPr>
            <p:spPr>
              <a:xfrm>
                <a:off x="645552" y="2432914"/>
                <a:ext cx="607928" cy="607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198"/>
                    </a:moveTo>
                    <a:lnTo>
                      <a:pt x="16200" y="16198"/>
                    </a:lnTo>
                    <a:lnTo>
                      <a:pt x="16200" y="0"/>
                    </a:lnTo>
                    <a:lnTo>
                      <a:pt x="10800" y="0"/>
                    </a:lnTo>
                    <a:lnTo>
                      <a:pt x="10800" y="5371"/>
                    </a:lnTo>
                    <a:lnTo>
                      <a:pt x="0" y="5371"/>
                    </a:lnTo>
                    <a:lnTo>
                      <a:pt x="0" y="10787"/>
                    </a:lnTo>
                    <a:lnTo>
                      <a:pt x="5400" y="10787"/>
                    </a:lnTo>
                    <a:lnTo>
                      <a:pt x="5400" y="16203"/>
                    </a:lnTo>
                    <a:lnTo>
                      <a:pt x="16200" y="16203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6198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88" name="Shape"/>
              <p:cNvSpPr/>
              <p:nvPr/>
            </p:nvSpPr>
            <p:spPr>
              <a:xfrm>
                <a:off x="1709420" y="2432914"/>
                <a:ext cx="303965" cy="456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7160"/>
                    </a:lnTo>
                    <a:lnTo>
                      <a:pt x="10800" y="716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89" name="Rectangle"/>
              <p:cNvSpPr/>
              <p:nvPr/>
            </p:nvSpPr>
            <p:spPr>
              <a:xfrm>
                <a:off x="2317343" y="3192845"/>
                <a:ext cx="151985" cy="30409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0" name="Square"/>
              <p:cNvSpPr/>
              <p:nvPr/>
            </p:nvSpPr>
            <p:spPr>
              <a:xfrm>
                <a:off x="2621306" y="319284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1" name="Square"/>
              <p:cNvSpPr/>
              <p:nvPr/>
            </p:nvSpPr>
            <p:spPr>
              <a:xfrm>
                <a:off x="2925267" y="319284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2" name="Square"/>
              <p:cNvSpPr/>
              <p:nvPr/>
            </p:nvSpPr>
            <p:spPr>
              <a:xfrm>
                <a:off x="3077249" y="3040813"/>
                <a:ext cx="151985" cy="15203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3" name="Shape"/>
              <p:cNvSpPr/>
              <p:nvPr/>
            </p:nvSpPr>
            <p:spPr>
              <a:xfrm>
                <a:off x="1861399" y="456120"/>
                <a:ext cx="1367834" cy="1064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200" y="0"/>
                    </a:lnTo>
                    <a:lnTo>
                      <a:pt x="19200" y="3072"/>
                    </a:lnTo>
                    <a:lnTo>
                      <a:pt x="16800" y="3072"/>
                    </a:lnTo>
                    <a:lnTo>
                      <a:pt x="16800" y="6164"/>
                    </a:lnTo>
                    <a:lnTo>
                      <a:pt x="14400" y="6164"/>
                    </a:lnTo>
                    <a:lnTo>
                      <a:pt x="14400" y="9257"/>
                    </a:lnTo>
                    <a:lnTo>
                      <a:pt x="12000" y="9257"/>
                    </a:lnTo>
                    <a:lnTo>
                      <a:pt x="12000" y="12349"/>
                    </a:lnTo>
                    <a:lnTo>
                      <a:pt x="9600" y="12349"/>
                    </a:lnTo>
                    <a:lnTo>
                      <a:pt x="9600" y="9257"/>
                    </a:lnTo>
                    <a:lnTo>
                      <a:pt x="4800" y="9257"/>
                    </a:lnTo>
                    <a:lnTo>
                      <a:pt x="4800" y="12349"/>
                    </a:lnTo>
                    <a:lnTo>
                      <a:pt x="7200" y="12349"/>
                    </a:lnTo>
                    <a:lnTo>
                      <a:pt x="7200" y="15415"/>
                    </a:lnTo>
                    <a:lnTo>
                      <a:pt x="2400" y="15415"/>
                    </a:lnTo>
                    <a:lnTo>
                      <a:pt x="2400" y="18508"/>
                    </a:lnTo>
                    <a:lnTo>
                      <a:pt x="0" y="18508"/>
                    </a:lnTo>
                    <a:lnTo>
                      <a:pt x="0" y="21600"/>
                    </a:lnTo>
                    <a:lnTo>
                      <a:pt x="4800" y="21600"/>
                    </a:lnTo>
                    <a:lnTo>
                      <a:pt x="4800" y="18508"/>
                    </a:lnTo>
                    <a:lnTo>
                      <a:pt x="9600" y="18508"/>
                    </a:lnTo>
                    <a:lnTo>
                      <a:pt x="9600" y="15415"/>
                    </a:lnTo>
                    <a:lnTo>
                      <a:pt x="16800" y="15415"/>
                    </a:lnTo>
                    <a:lnTo>
                      <a:pt x="16800" y="18508"/>
                    </a:lnTo>
                    <a:lnTo>
                      <a:pt x="21600" y="18508"/>
                    </a:lnTo>
                    <a:lnTo>
                      <a:pt x="21600" y="15415"/>
                    </a:lnTo>
                    <a:lnTo>
                      <a:pt x="19200" y="15415"/>
                    </a:lnTo>
                    <a:lnTo>
                      <a:pt x="19200" y="12349"/>
                    </a:lnTo>
                    <a:lnTo>
                      <a:pt x="16800" y="12349"/>
                    </a:lnTo>
                    <a:lnTo>
                      <a:pt x="16800" y="9257"/>
                    </a:lnTo>
                    <a:lnTo>
                      <a:pt x="19200" y="9257"/>
                    </a:lnTo>
                    <a:lnTo>
                      <a:pt x="19200" y="12337"/>
                    </a:lnTo>
                    <a:lnTo>
                      <a:pt x="21600" y="12337"/>
                    </a:lnTo>
                    <a:lnTo>
                      <a:pt x="21600" y="9253"/>
                    </a:lnTo>
                    <a:lnTo>
                      <a:pt x="19200" y="9253"/>
                    </a:lnTo>
                    <a:lnTo>
                      <a:pt x="19200" y="3084"/>
                    </a:lnTo>
                    <a:lnTo>
                      <a:pt x="21600" y="308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4" name="Square"/>
              <p:cNvSpPr/>
              <p:nvPr/>
            </p:nvSpPr>
            <p:spPr>
              <a:xfrm>
                <a:off x="3229230" y="3648966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5" name="Rectangle"/>
              <p:cNvSpPr/>
              <p:nvPr/>
            </p:nvSpPr>
            <p:spPr>
              <a:xfrm>
                <a:off x="3229230" y="-2"/>
                <a:ext cx="303965" cy="15203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6" name="Rectangle"/>
              <p:cNvSpPr/>
              <p:nvPr/>
            </p:nvSpPr>
            <p:spPr>
              <a:xfrm>
                <a:off x="2621306" y="6689782"/>
                <a:ext cx="1063870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7" name="Shape"/>
              <p:cNvSpPr/>
              <p:nvPr/>
            </p:nvSpPr>
            <p:spPr>
              <a:xfrm>
                <a:off x="1709420" y="6841966"/>
                <a:ext cx="2127738" cy="912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610"/>
                    </a:moveTo>
                    <a:lnTo>
                      <a:pt x="18514" y="3610"/>
                    </a:lnTo>
                    <a:lnTo>
                      <a:pt x="18514" y="0"/>
                    </a:lnTo>
                    <a:lnTo>
                      <a:pt x="6171" y="0"/>
                    </a:lnTo>
                    <a:lnTo>
                      <a:pt x="6171" y="10798"/>
                    </a:lnTo>
                    <a:lnTo>
                      <a:pt x="4629" y="10798"/>
                    </a:lnTo>
                    <a:lnTo>
                      <a:pt x="4629" y="14399"/>
                    </a:lnTo>
                    <a:lnTo>
                      <a:pt x="0" y="14399"/>
                    </a:lnTo>
                    <a:lnTo>
                      <a:pt x="0" y="18000"/>
                    </a:lnTo>
                    <a:lnTo>
                      <a:pt x="4629" y="18000"/>
                    </a:lnTo>
                    <a:lnTo>
                      <a:pt x="4629" y="21600"/>
                    </a:lnTo>
                    <a:lnTo>
                      <a:pt x="9257" y="21600"/>
                    </a:lnTo>
                    <a:lnTo>
                      <a:pt x="9257" y="18000"/>
                    </a:lnTo>
                    <a:lnTo>
                      <a:pt x="10800" y="18000"/>
                    </a:lnTo>
                    <a:lnTo>
                      <a:pt x="10800" y="14399"/>
                    </a:lnTo>
                    <a:lnTo>
                      <a:pt x="12343" y="14399"/>
                    </a:lnTo>
                    <a:lnTo>
                      <a:pt x="12343" y="10799"/>
                    </a:lnTo>
                    <a:lnTo>
                      <a:pt x="15429" y="10799"/>
                    </a:lnTo>
                    <a:lnTo>
                      <a:pt x="15429" y="7189"/>
                    </a:lnTo>
                    <a:lnTo>
                      <a:pt x="21600" y="7189"/>
                    </a:lnTo>
                    <a:lnTo>
                      <a:pt x="21600" y="361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8" name="Square"/>
              <p:cNvSpPr/>
              <p:nvPr/>
            </p:nvSpPr>
            <p:spPr>
              <a:xfrm>
                <a:off x="3685173" y="6841827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899" name="Square"/>
              <p:cNvSpPr/>
              <p:nvPr/>
            </p:nvSpPr>
            <p:spPr>
              <a:xfrm>
                <a:off x="3837154" y="3496934"/>
                <a:ext cx="151985" cy="15203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00" name="Rectangle"/>
              <p:cNvSpPr/>
              <p:nvPr/>
            </p:nvSpPr>
            <p:spPr>
              <a:xfrm>
                <a:off x="3837154" y="6689782"/>
                <a:ext cx="303966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01" name="Shape"/>
              <p:cNvSpPr/>
              <p:nvPr/>
            </p:nvSpPr>
            <p:spPr>
              <a:xfrm>
                <a:off x="2773287" y="6233509"/>
                <a:ext cx="1519815" cy="456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320" y="0"/>
                    </a:lnTo>
                    <a:lnTo>
                      <a:pt x="4320" y="14440"/>
                    </a:lnTo>
                    <a:lnTo>
                      <a:pt x="0" y="1444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02" name="Square"/>
              <p:cNvSpPr/>
              <p:nvPr/>
            </p:nvSpPr>
            <p:spPr>
              <a:xfrm>
                <a:off x="4445078" y="319284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03" name="Rectangle"/>
              <p:cNvSpPr/>
              <p:nvPr/>
            </p:nvSpPr>
            <p:spPr>
              <a:xfrm>
                <a:off x="4749041" y="1064285"/>
                <a:ext cx="151985" cy="30408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04" name="Square"/>
              <p:cNvSpPr/>
              <p:nvPr/>
            </p:nvSpPr>
            <p:spPr>
              <a:xfrm>
                <a:off x="5204983" y="395305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05" name="Shape"/>
              <p:cNvSpPr/>
              <p:nvPr/>
            </p:nvSpPr>
            <p:spPr>
              <a:xfrm>
                <a:off x="4749041" y="3041372"/>
                <a:ext cx="607928" cy="303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755"/>
                    </a:lnTo>
                    <a:lnTo>
                      <a:pt x="0" y="10755"/>
                    </a:lnTo>
                    <a:lnTo>
                      <a:pt x="0" y="21600"/>
                    </a:lnTo>
                    <a:lnTo>
                      <a:pt x="16200" y="21600"/>
                    </a:lnTo>
                    <a:lnTo>
                      <a:pt x="16200" y="10755"/>
                    </a:lnTo>
                    <a:lnTo>
                      <a:pt x="21600" y="1075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06" name="Shape"/>
              <p:cNvSpPr/>
              <p:nvPr/>
            </p:nvSpPr>
            <p:spPr>
              <a:xfrm>
                <a:off x="5204983" y="4104566"/>
                <a:ext cx="759909" cy="456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640" y="0"/>
                    </a:lnTo>
                    <a:lnTo>
                      <a:pt x="8640" y="7220"/>
                    </a:lnTo>
                    <a:lnTo>
                      <a:pt x="0" y="722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4440"/>
                    </a:lnTo>
                    <a:lnTo>
                      <a:pt x="12960" y="14440"/>
                    </a:lnTo>
                    <a:lnTo>
                      <a:pt x="12960" y="7220"/>
                    </a:lnTo>
                    <a:lnTo>
                      <a:pt x="21600" y="72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07" name="Shape"/>
              <p:cNvSpPr/>
              <p:nvPr/>
            </p:nvSpPr>
            <p:spPr>
              <a:xfrm>
                <a:off x="5660927" y="3801010"/>
                <a:ext cx="1063859" cy="759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8514" y="0"/>
                    </a:lnTo>
                    <a:lnTo>
                      <a:pt x="18514" y="8632"/>
                    </a:lnTo>
                    <a:lnTo>
                      <a:pt x="12343" y="8632"/>
                    </a:lnTo>
                    <a:lnTo>
                      <a:pt x="12343" y="12967"/>
                    </a:lnTo>
                    <a:lnTo>
                      <a:pt x="6172" y="12967"/>
                    </a:lnTo>
                    <a:lnTo>
                      <a:pt x="6172" y="17302"/>
                    </a:lnTo>
                    <a:lnTo>
                      <a:pt x="0" y="17302"/>
                    </a:lnTo>
                    <a:lnTo>
                      <a:pt x="0" y="21600"/>
                    </a:lnTo>
                    <a:lnTo>
                      <a:pt x="9257" y="21600"/>
                    </a:lnTo>
                    <a:lnTo>
                      <a:pt x="9257" y="17302"/>
                    </a:lnTo>
                    <a:lnTo>
                      <a:pt x="15428" y="17302"/>
                    </a:lnTo>
                    <a:lnTo>
                      <a:pt x="15428" y="12967"/>
                    </a:lnTo>
                    <a:lnTo>
                      <a:pt x="18514" y="12967"/>
                    </a:lnTo>
                    <a:lnTo>
                      <a:pt x="18514" y="8647"/>
                    </a:lnTo>
                    <a:lnTo>
                      <a:pt x="21600" y="864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909" name="object 43" descr="object 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37160" y="5125886"/>
              <a:ext cx="303965" cy="456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21" name="object 44"/>
            <p:cNvGrpSpPr/>
            <p:nvPr/>
          </p:nvGrpSpPr>
          <p:grpSpPr>
            <a:xfrm>
              <a:off x="2165363" y="3301406"/>
              <a:ext cx="4103493" cy="2129137"/>
              <a:chOff x="-1" y="0"/>
              <a:chExt cx="4103491" cy="2129136"/>
            </a:xfrm>
          </p:grpSpPr>
          <p:sp>
            <p:nvSpPr>
              <p:cNvPr id="910" name="Square"/>
              <p:cNvSpPr/>
              <p:nvPr/>
            </p:nvSpPr>
            <p:spPr>
              <a:xfrm>
                <a:off x="-2" y="760196"/>
                <a:ext cx="151983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151979" y="912241"/>
                <a:ext cx="30396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12" name="Square"/>
              <p:cNvSpPr/>
              <p:nvPr/>
            </p:nvSpPr>
            <p:spPr>
              <a:xfrm>
                <a:off x="759904" y="1976530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13" name="Square"/>
              <p:cNvSpPr/>
              <p:nvPr/>
            </p:nvSpPr>
            <p:spPr>
              <a:xfrm>
                <a:off x="911885" y="1824484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14" name="Shape"/>
              <p:cNvSpPr/>
              <p:nvPr/>
            </p:nvSpPr>
            <p:spPr>
              <a:xfrm>
                <a:off x="455942" y="759790"/>
                <a:ext cx="607928" cy="456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4407"/>
                    </a:lnTo>
                    <a:lnTo>
                      <a:pt x="0" y="14407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4424"/>
                    </a:lnTo>
                    <a:lnTo>
                      <a:pt x="16200" y="14424"/>
                    </a:lnTo>
                    <a:lnTo>
                      <a:pt x="16200" y="7212"/>
                    </a:lnTo>
                    <a:lnTo>
                      <a:pt x="21600" y="721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15" name="Square"/>
              <p:cNvSpPr/>
              <p:nvPr/>
            </p:nvSpPr>
            <p:spPr>
              <a:xfrm>
                <a:off x="1063865" y="912241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16" name="Shape"/>
              <p:cNvSpPr/>
              <p:nvPr/>
            </p:nvSpPr>
            <p:spPr>
              <a:xfrm>
                <a:off x="1063865" y="456209"/>
                <a:ext cx="911890" cy="303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45"/>
                    </a:moveTo>
                    <a:lnTo>
                      <a:pt x="10800" y="10845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4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17" name="Shape"/>
              <p:cNvSpPr/>
              <p:nvPr/>
            </p:nvSpPr>
            <p:spPr>
              <a:xfrm>
                <a:off x="1519809" y="152615"/>
                <a:ext cx="455946" cy="455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167"/>
                    </a:lnTo>
                    <a:lnTo>
                      <a:pt x="0" y="7167"/>
                    </a:lnTo>
                    <a:lnTo>
                      <a:pt x="0" y="14395"/>
                    </a:lnTo>
                    <a:lnTo>
                      <a:pt x="7200" y="14395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4395"/>
                    </a:lnTo>
                    <a:lnTo>
                      <a:pt x="21600" y="1439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18" name="Square"/>
              <p:cNvSpPr/>
              <p:nvPr/>
            </p:nvSpPr>
            <p:spPr>
              <a:xfrm>
                <a:off x="2735658" y="-1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19" name="Shape"/>
              <p:cNvSpPr/>
              <p:nvPr/>
            </p:nvSpPr>
            <p:spPr>
              <a:xfrm>
                <a:off x="3191601" y="1368361"/>
                <a:ext cx="607928" cy="760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17"/>
                    </a:moveTo>
                    <a:lnTo>
                      <a:pt x="16200" y="4317"/>
                    </a:lnTo>
                    <a:lnTo>
                      <a:pt x="16200" y="0"/>
                    </a:lnTo>
                    <a:lnTo>
                      <a:pt x="0" y="0"/>
                    </a:lnTo>
                    <a:lnTo>
                      <a:pt x="0" y="4317"/>
                    </a:lnTo>
                    <a:lnTo>
                      <a:pt x="5400" y="4317"/>
                    </a:lnTo>
                    <a:lnTo>
                      <a:pt x="5400" y="12944"/>
                    </a:lnTo>
                    <a:lnTo>
                      <a:pt x="0" y="12944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7272"/>
                    </a:lnTo>
                    <a:lnTo>
                      <a:pt x="16200" y="17272"/>
                    </a:lnTo>
                    <a:lnTo>
                      <a:pt x="16200" y="12950"/>
                    </a:lnTo>
                    <a:lnTo>
                      <a:pt x="21600" y="12950"/>
                    </a:lnTo>
                    <a:lnTo>
                      <a:pt x="21600" y="4317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20" name="Shape"/>
              <p:cNvSpPr/>
              <p:nvPr/>
            </p:nvSpPr>
            <p:spPr>
              <a:xfrm>
                <a:off x="1823770" y="456120"/>
                <a:ext cx="2279721" cy="912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91"/>
                    </a:moveTo>
                    <a:lnTo>
                      <a:pt x="20160" y="7191"/>
                    </a:lnTo>
                    <a:lnTo>
                      <a:pt x="20160" y="10801"/>
                    </a:lnTo>
                    <a:lnTo>
                      <a:pt x="18720" y="10801"/>
                    </a:lnTo>
                    <a:lnTo>
                      <a:pt x="18720" y="14411"/>
                    </a:lnTo>
                    <a:lnTo>
                      <a:pt x="17280" y="14411"/>
                    </a:lnTo>
                    <a:lnTo>
                      <a:pt x="17280" y="17990"/>
                    </a:lnTo>
                    <a:lnTo>
                      <a:pt x="12960" y="17990"/>
                    </a:lnTo>
                    <a:lnTo>
                      <a:pt x="12960" y="14402"/>
                    </a:lnTo>
                    <a:lnTo>
                      <a:pt x="11520" y="14402"/>
                    </a:lnTo>
                    <a:lnTo>
                      <a:pt x="11520" y="10801"/>
                    </a:lnTo>
                    <a:lnTo>
                      <a:pt x="10080" y="10801"/>
                    </a:lnTo>
                    <a:lnTo>
                      <a:pt x="10080" y="7201"/>
                    </a:lnTo>
                    <a:lnTo>
                      <a:pt x="8640" y="7201"/>
                    </a:lnTo>
                    <a:lnTo>
                      <a:pt x="8640" y="3601"/>
                    </a:lnTo>
                    <a:lnTo>
                      <a:pt x="7200" y="3601"/>
                    </a:lnTo>
                    <a:lnTo>
                      <a:pt x="7200" y="0"/>
                    </a:lnTo>
                    <a:lnTo>
                      <a:pt x="5760" y="0"/>
                    </a:lnTo>
                    <a:lnTo>
                      <a:pt x="5760" y="3601"/>
                    </a:lnTo>
                    <a:lnTo>
                      <a:pt x="2880" y="3601"/>
                    </a:lnTo>
                    <a:lnTo>
                      <a:pt x="2880" y="7201"/>
                    </a:lnTo>
                    <a:lnTo>
                      <a:pt x="0" y="7201"/>
                    </a:lnTo>
                    <a:lnTo>
                      <a:pt x="0" y="10801"/>
                    </a:lnTo>
                    <a:lnTo>
                      <a:pt x="4320" y="10801"/>
                    </a:lnTo>
                    <a:lnTo>
                      <a:pt x="4320" y="7201"/>
                    </a:lnTo>
                    <a:lnTo>
                      <a:pt x="7200" y="7201"/>
                    </a:lnTo>
                    <a:lnTo>
                      <a:pt x="7200" y="10801"/>
                    </a:lnTo>
                    <a:lnTo>
                      <a:pt x="4320" y="10801"/>
                    </a:lnTo>
                    <a:lnTo>
                      <a:pt x="4320" y="14402"/>
                    </a:lnTo>
                    <a:lnTo>
                      <a:pt x="10080" y="14402"/>
                    </a:lnTo>
                    <a:lnTo>
                      <a:pt x="10080" y="18002"/>
                    </a:lnTo>
                    <a:lnTo>
                      <a:pt x="11520" y="18002"/>
                    </a:lnTo>
                    <a:lnTo>
                      <a:pt x="11520" y="21600"/>
                    </a:lnTo>
                    <a:lnTo>
                      <a:pt x="20160" y="21600"/>
                    </a:lnTo>
                    <a:lnTo>
                      <a:pt x="20160" y="14411"/>
                    </a:lnTo>
                    <a:lnTo>
                      <a:pt x="21600" y="14411"/>
                    </a:lnTo>
                    <a:lnTo>
                      <a:pt x="21600" y="7191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922" name="object 45" descr="object 4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49043" y="2997318"/>
              <a:ext cx="303965" cy="304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26" name="object 46"/>
            <p:cNvGrpSpPr/>
            <p:nvPr/>
          </p:nvGrpSpPr>
          <p:grpSpPr>
            <a:xfrm>
              <a:off x="5053001" y="2693241"/>
              <a:ext cx="1063874" cy="2432655"/>
              <a:chOff x="0" y="-1"/>
              <a:chExt cx="1063872" cy="2432654"/>
            </a:xfrm>
          </p:grpSpPr>
          <p:sp>
            <p:nvSpPr>
              <p:cNvPr id="923" name="Rectangle"/>
              <p:cNvSpPr/>
              <p:nvPr/>
            </p:nvSpPr>
            <p:spPr>
              <a:xfrm>
                <a:off x="-1" y="-2"/>
                <a:ext cx="151985" cy="30408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24" name="Square"/>
              <p:cNvSpPr/>
              <p:nvPr/>
            </p:nvSpPr>
            <p:spPr>
              <a:xfrm>
                <a:off x="151980" y="2280618"/>
                <a:ext cx="151985" cy="15203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25" name="Square"/>
              <p:cNvSpPr/>
              <p:nvPr/>
            </p:nvSpPr>
            <p:spPr>
              <a:xfrm>
                <a:off x="911887" y="1216329"/>
                <a:ext cx="151985" cy="15203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927" name="Shape"/>
            <p:cNvSpPr/>
            <p:nvPr/>
          </p:nvSpPr>
          <p:spPr>
            <a:xfrm>
              <a:off x="16763308" y="9237326"/>
              <a:ext cx="791533" cy="1055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897"/>
                  </a:moveTo>
                  <a:lnTo>
                    <a:pt x="18000" y="18897"/>
                  </a:lnTo>
                  <a:lnTo>
                    <a:pt x="18000" y="16194"/>
                  </a:lnTo>
                  <a:lnTo>
                    <a:pt x="14400" y="16194"/>
                  </a:lnTo>
                  <a:lnTo>
                    <a:pt x="14400" y="0"/>
                  </a:lnTo>
                  <a:lnTo>
                    <a:pt x="0" y="0"/>
                  </a:lnTo>
                  <a:lnTo>
                    <a:pt x="0" y="16194"/>
                  </a:lnTo>
                  <a:lnTo>
                    <a:pt x="7200" y="16194"/>
                  </a:lnTo>
                  <a:lnTo>
                    <a:pt x="7200" y="18897"/>
                  </a:lnTo>
                  <a:lnTo>
                    <a:pt x="14400" y="18897"/>
                  </a:lnTo>
                  <a:lnTo>
                    <a:pt x="14400" y="21600"/>
                  </a:lnTo>
                  <a:lnTo>
                    <a:pt x="21600" y="21600"/>
                  </a:lnTo>
                  <a:lnTo>
                    <a:pt x="21600" y="18897"/>
                  </a:lnTo>
                  <a:close/>
                </a:path>
              </a:pathLst>
            </a:custGeom>
            <a:solidFill>
              <a:srgbClr val="9325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931" name="object 48"/>
            <p:cNvGrpSpPr/>
            <p:nvPr/>
          </p:nvGrpSpPr>
          <p:grpSpPr>
            <a:xfrm>
              <a:off x="15971779" y="5150235"/>
              <a:ext cx="2316222" cy="3824283"/>
              <a:chOff x="0" y="0"/>
              <a:chExt cx="2316221" cy="3824281"/>
            </a:xfrm>
          </p:grpSpPr>
          <p:sp>
            <p:nvSpPr>
              <p:cNvPr id="928" name="Shape"/>
              <p:cNvSpPr/>
              <p:nvPr/>
            </p:nvSpPr>
            <p:spPr>
              <a:xfrm>
                <a:off x="131913" y="0"/>
                <a:ext cx="1846906" cy="2110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842"/>
                    </a:moveTo>
                    <a:lnTo>
                      <a:pt x="18514" y="14842"/>
                    </a:lnTo>
                    <a:lnTo>
                      <a:pt x="18514" y="12152"/>
                    </a:lnTo>
                    <a:lnTo>
                      <a:pt x="16972" y="12152"/>
                    </a:lnTo>
                    <a:lnTo>
                      <a:pt x="16972" y="8097"/>
                    </a:lnTo>
                    <a:lnTo>
                      <a:pt x="12343" y="8097"/>
                    </a:lnTo>
                    <a:lnTo>
                      <a:pt x="12343" y="4055"/>
                    </a:lnTo>
                    <a:lnTo>
                      <a:pt x="10800" y="4055"/>
                    </a:lnTo>
                    <a:lnTo>
                      <a:pt x="10800" y="0"/>
                    </a:lnTo>
                    <a:lnTo>
                      <a:pt x="9257" y="0"/>
                    </a:lnTo>
                    <a:lnTo>
                      <a:pt x="9257" y="4055"/>
                    </a:lnTo>
                    <a:lnTo>
                      <a:pt x="7714" y="4055"/>
                    </a:lnTo>
                    <a:lnTo>
                      <a:pt x="7714" y="8097"/>
                    </a:lnTo>
                    <a:lnTo>
                      <a:pt x="6171" y="8097"/>
                    </a:lnTo>
                    <a:lnTo>
                      <a:pt x="6171" y="12152"/>
                    </a:lnTo>
                    <a:lnTo>
                      <a:pt x="4629" y="12152"/>
                    </a:lnTo>
                    <a:lnTo>
                      <a:pt x="4629" y="14842"/>
                    </a:lnTo>
                    <a:lnTo>
                      <a:pt x="0" y="14842"/>
                    </a:lnTo>
                    <a:lnTo>
                      <a:pt x="0" y="18897"/>
                    </a:lnTo>
                    <a:lnTo>
                      <a:pt x="3086" y="18897"/>
                    </a:lnTo>
                    <a:lnTo>
                      <a:pt x="3086" y="20248"/>
                    </a:lnTo>
                    <a:lnTo>
                      <a:pt x="4629" y="20248"/>
                    </a:lnTo>
                    <a:lnTo>
                      <a:pt x="4629" y="18897"/>
                    </a:lnTo>
                    <a:lnTo>
                      <a:pt x="6171" y="18897"/>
                    </a:lnTo>
                    <a:lnTo>
                      <a:pt x="6171" y="21600"/>
                    </a:lnTo>
                    <a:lnTo>
                      <a:pt x="7714" y="21600"/>
                    </a:lnTo>
                    <a:lnTo>
                      <a:pt x="7714" y="20248"/>
                    </a:lnTo>
                    <a:lnTo>
                      <a:pt x="9257" y="20248"/>
                    </a:lnTo>
                    <a:lnTo>
                      <a:pt x="9257" y="21600"/>
                    </a:lnTo>
                    <a:lnTo>
                      <a:pt x="20057" y="21600"/>
                    </a:lnTo>
                    <a:lnTo>
                      <a:pt x="20057" y="20248"/>
                    </a:lnTo>
                    <a:lnTo>
                      <a:pt x="16972" y="20248"/>
                    </a:lnTo>
                    <a:lnTo>
                      <a:pt x="16972" y="18897"/>
                    </a:lnTo>
                    <a:lnTo>
                      <a:pt x="20057" y="18897"/>
                    </a:lnTo>
                    <a:lnTo>
                      <a:pt x="20057" y="20248"/>
                    </a:lnTo>
                    <a:lnTo>
                      <a:pt x="21600" y="20248"/>
                    </a:lnTo>
                    <a:lnTo>
                      <a:pt x="21600" y="14842"/>
                    </a:lnTo>
                    <a:close/>
                  </a:path>
                </a:pathLst>
              </a:custGeom>
              <a:solidFill>
                <a:srgbClr val="0FD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29" name="Shape"/>
              <p:cNvSpPr/>
              <p:nvPr/>
            </p:nvSpPr>
            <p:spPr>
              <a:xfrm>
                <a:off x="-1" y="3033259"/>
                <a:ext cx="2242663" cy="79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3"/>
                    </a:moveTo>
                    <a:lnTo>
                      <a:pt x="20329" y="10783"/>
                    </a:lnTo>
                    <a:lnTo>
                      <a:pt x="20329" y="3571"/>
                    </a:lnTo>
                    <a:lnTo>
                      <a:pt x="19059" y="3571"/>
                    </a:lnTo>
                    <a:lnTo>
                      <a:pt x="19059" y="14388"/>
                    </a:lnTo>
                    <a:lnTo>
                      <a:pt x="17788" y="14388"/>
                    </a:lnTo>
                    <a:lnTo>
                      <a:pt x="17788" y="10783"/>
                    </a:lnTo>
                    <a:lnTo>
                      <a:pt x="19059" y="10783"/>
                    </a:lnTo>
                    <a:lnTo>
                      <a:pt x="19059" y="3571"/>
                    </a:lnTo>
                    <a:lnTo>
                      <a:pt x="16518" y="3571"/>
                    </a:lnTo>
                    <a:lnTo>
                      <a:pt x="16518" y="0"/>
                    </a:lnTo>
                    <a:lnTo>
                      <a:pt x="15247" y="0"/>
                    </a:lnTo>
                    <a:lnTo>
                      <a:pt x="15247" y="3571"/>
                    </a:lnTo>
                    <a:lnTo>
                      <a:pt x="6353" y="3571"/>
                    </a:lnTo>
                    <a:lnTo>
                      <a:pt x="6353" y="14388"/>
                    </a:lnTo>
                    <a:lnTo>
                      <a:pt x="5082" y="14388"/>
                    </a:lnTo>
                    <a:lnTo>
                      <a:pt x="5082" y="10783"/>
                    </a:lnTo>
                    <a:lnTo>
                      <a:pt x="6353" y="10783"/>
                    </a:lnTo>
                    <a:lnTo>
                      <a:pt x="6353" y="3571"/>
                    </a:lnTo>
                    <a:lnTo>
                      <a:pt x="0" y="3571"/>
                    </a:lnTo>
                    <a:lnTo>
                      <a:pt x="0" y="10783"/>
                    </a:lnTo>
                    <a:lnTo>
                      <a:pt x="3812" y="10783"/>
                    </a:lnTo>
                    <a:lnTo>
                      <a:pt x="3812" y="14388"/>
                    </a:lnTo>
                    <a:lnTo>
                      <a:pt x="1271" y="14388"/>
                    </a:lnTo>
                    <a:lnTo>
                      <a:pt x="1271" y="21600"/>
                    </a:lnTo>
                    <a:lnTo>
                      <a:pt x="20329" y="21600"/>
                    </a:lnTo>
                    <a:lnTo>
                      <a:pt x="20329" y="14388"/>
                    </a:lnTo>
                    <a:lnTo>
                      <a:pt x="21600" y="14388"/>
                    </a:lnTo>
                    <a:lnTo>
                      <a:pt x="21600" y="10783"/>
                    </a:lnTo>
                    <a:close/>
                  </a:path>
                </a:pathLst>
              </a:custGeom>
              <a:solidFill>
                <a:srgbClr val="0FD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30" name="Shape"/>
              <p:cNvSpPr/>
              <p:nvPr/>
            </p:nvSpPr>
            <p:spPr>
              <a:xfrm>
                <a:off x="131912" y="2240980"/>
                <a:ext cx="2184309" cy="792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20873" y="10800"/>
                    </a:lnTo>
                    <a:lnTo>
                      <a:pt x="20873" y="7200"/>
                    </a:lnTo>
                    <a:lnTo>
                      <a:pt x="19568" y="7200"/>
                    </a:lnTo>
                    <a:lnTo>
                      <a:pt x="19568" y="10800"/>
                    </a:lnTo>
                    <a:lnTo>
                      <a:pt x="18264" y="10800"/>
                    </a:lnTo>
                    <a:lnTo>
                      <a:pt x="18264" y="7200"/>
                    </a:lnTo>
                    <a:lnTo>
                      <a:pt x="19568" y="7200"/>
                    </a:lnTo>
                    <a:lnTo>
                      <a:pt x="19568" y="3600"/>
                    </a:lnTo>
                    <a:lnTo>
                      <a:pt x="15654" y="3600"/>
                    </a:lnTo>
                    <a:lnTo>
                      <a:pt x="15654" y="0"/>
                    </a:lnTo>
                    <a:lnTo>
                      <a:pt x="5218" y="0"/>
                    </a:lnTo>
                    <a:lnTo>
                      <a:pt x="5218" y="14400"/>
                    </a:lnTo>
                    <a:lnTo>
                      <a:pt x="3914" y="14400"/>
                    </a:lnTo>
                    <a:lnTo>
                      <a:pt x="3914" y="10800"/>
                    </a:lnTo>
                    <a:lnTo>
                      <a:pt x="5218" y="10800"/>
                    </a:lnTo>
                    <a:lnTo>
                      <a:pt x="5218" y="3600"/>
                    </a:lnTo>
                    <a:lnTo>
                      <a:pt x="2609" y="3600"/>
                    </a:lnTo>
                    <a:lnTo>
                      <a:pt x="2609" y="7200"/>
                    </a:lnTo>
                    <a:lnTo>
                      <a:pt x="1305" y="7200"/>
                    </a:lnTo>
                    <a:lnTo>
                      <a:pt x="1305" y="10800"/>
                    </a:lnTo>
                    <a:lnTo>
                      <a:pt x="2609" y="10800"/>
                    </a:lnTo>
                    <a:lnTo>
                      <a:pt x="2609" y="14400"/>
                    </a:lnTo>
                    <a:lnTo>
                      <a:pt x="0" y="14400"/>
                    </a:lnTo>
                    <a:lnTo>
                      <a:pt x="0" y="18000"/>
                    </a:lnTo>
                    <a:lnTo>
                      <a:pt x="3914" y="18000"/>
                    </a:lnTo>
                    <a:lnTo>
                      <a:pt x="3914" y="21600"/>
                    </a:lnTo>
                    <a:lnTo>
                      <a:pt x="6523" y="21600"/>
                    </a:lnTo>
                    <a:lnTo>
                      <a:pt x="6523" y="18000"/>
                    </a:lnTo>
                    <a:lnTo>
                      <a:pt x="7827" y="18000"/>
                    </a:lnTo>
                    <a:lnTo>
                      <a:pt x="7827" y="21600"/>
                    </a:lnTo>
                    <a:lnTo>
                      <a:pt x="14350" y="21600"/>
                    </a:lnTo>
                    <a:lnTo>
                      <a:pt x="14350" y="18000"/>
                    </a:lnTo>
                    <a:lnTo>
                      <a:pt x="16959" y="18000"/>
                    </a:lnTo>
                    <a:lnTo>
                      <a:pt x="16959" y="21600"/>
                    </a:lnTo>
                    <a:lnTo>
                      <a:pt x="18264" y="21600"/>
                    </a:lnTo>
                    <a:lnTo>
                      <a:pt x="18264" y="18000"/>
                    </a:lnTo>
                    <a:lnTo>
                      <a:pt x="19568" y="18000"/>
                    </a:lnTo>
                    <a:lnTo>
                      <a:pt x="19568" y="14400"/>
                    </a:lnTo>
                    <a:lnTo>
                      <a:pt x="21600" y="144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0FD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951" name="object 49"/>
            <p:cNvGrpSpPr/>
            <p:nvPr/>
          </p:nvGrpSpPr>
          <p:grpSpPr>
            <a:xfrm>
              <a:off x="17027151" y="5150233"/>
              <a:ext cx="1187291" cy="3560074"/>
              <a:chOff x="0" y="0"/>
              <a:chExt cx="1187290" cy="3560073"/>
            </a:xfrm>
          </p:grpSpPr>
          <p:sp>
            <p:nvSpPr>
              <p:cNvPr id="932" name="Rectangle"/>
              <p:cNvSpPr/>
              <p:nvPr/>
            </p:nvSpPr>
            <p:spPr>
              <a:xfrm>
                <a:off x="-1" y="-1"/>
                <a:ext cx="131917" cy="395570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33" name="Rectangle"/>
              <p:cNvSpPr/>
              <p:nvPr/>
            </p:nvSpPr>
            <p:spPr>
              <a:xfrm>
                <a:off x="131914" y="395566"/>
                <a:ext cx="131932" cy="395559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34" name="Square"/>
              <p:cNvSpPr/>
              <p:nvPr/>
            </p:nvSpPr>
            <p:spPr>
              <a:xfrm>
                <a:off x="263842" y="791121"/>
                <a:ext cx="131919" cy="131869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35" name="Square"/>
              <p:cNvSpPr/>
              <p:nvPr/>
            </p:nvSpPr>
            <p:spPr>
              <a:xfrm>
                <a:off x="395756" y="1318539"/>
                <a:ext cx="131933" cy="131869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36" name="Rectangle"/>
              <p:cNvSpPr/>
              <p:nvPr/>
            </p:nvSpPr>
            <p:spPr>
              <a:xfrm>
                <a:off x="395756" y="922986"/>
                <a:ext cx="131933" cy="263707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37" name="Square"/>
              <p:cNvSpPr/>
              <p:nvPr/>
            </p:nvSpPr>
            <p:spPr>
              <a:xfrm>
                <a:off x="527684" y="2109674"/>
                <a:ext cx="131918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38" name="Square"/>
              <p:cNvSpPr/>
              <p:nvPr/>
            </p:nvSpPr>
            <p:spPr>
              <a:xfrm>
                <a:off x="527684" y="1186689"/>
                <a:ext cx="131918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39" name="Rectangle"/>
              <p:cNvSpPr/>
              <p:nvPr/>
            </p:nvSpPr>
            <p:spPr>
              <a:xfrm>
                <a:off x="527684" y="2900798"/>
                <a:ext cx="263847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0" name="Square"/>
              <p:cNvSpPr/>
              <p:nvPr/>
            </p:nvSpPr>
            <p:spPr>
              <a:xfrm>
                <a:off x="659602" y="2241527"/>
                <a:ext cx="131932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1" name="Rectangle"/>
              <p:cNvSpPr/>
              <p:nvPr/>
            </p:nvSpPr>
            <p:spPr>
              <a:xfrm>
                <a:off x="527684" y="1845959"/>
                <a:ext cx="263847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2" name="Square"/>
              <p:cNvSpPr/>
              <p:nvPr/>
            </p:nvSpPr>
            <p:spPr>
              <a:xfrm>
                <a:off x="659602" y="1582256"/>
                <a:ext cx="131932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3" name="Square"/>
              <p:cNvSpPr/>
              <p:nvPr/>
            </p:nvSpPr>
            <p:spPr>
              <a:xfrm>
                <a:off x="791530" y="3428217"/>
                <a:ext cx="131919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4" name="Square"/>
              <p:cNvSpPr/>
              <p:nvPr/>
            </p:nvSpPr>
            <p:spPr>
              <a:xfrm>
                <a:off x="791530" y="3032650"/>
                <a:ext cx="131919" cy="131868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5" name="Square"/>
              <p:cNvSpPr/>
              <p:nvPr/>
            </p:nvSpPr>
            <p:spPr>
              <a:xfrm>
                <a:off x="791530" y="1450404"/>
                <a:ext cx="131919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6" name="Square"/>
              <p:cNvSpPr/>
              <p:nvPr/>
            </p:nvSpPr>
            <p:spPr>
              <a:xfrm>
                <a:off x="923444" y="3296366"/>
                <a:ext cx="131932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7" name="Square"/>
              <p:cNvSpPr/>
              <p:nvPr/>
            </p:nvSpPr>
            <p:spPr>
              <a:xfrm>
                <a:off x="923444" y="2900798"/>
                <a:ext cx="131932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8" name="Square"/>
              <p:cNvSpPr/>
              <p:nvPr/>
            </p:nvSpPr>
            <p:spPr>
              <a:xfrm>
                <a:off x="923444" y="2505230"/>
                <a:ext cx="131932" cy="131868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49" name="Square"/>
              <p:cNvSpPr/>
              <p:nvPr/>
            </p:nvSpPr>
            <p:spPr>
              <a:xfrm>
                <a:off x="923444" y="1845959"/>
                <a:ext cx="131932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50" name="Square"/>
              <p:cNvSpPr/>
              <p:nvPr/>
            </p:nvSpPr>
            <p:spPr>
              <a:xfrm>
                <a:off x="1055372" y="2768947"/>
                <a:ext cx="131918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982" name="object 50"/>
            <p:cNvGrpSpPr/>
            <p:nvPr/>
          </p:nvGrpSpPr>
          <p:grpSpPr>
            <a:xfrm>
              <a:off x="16103693" y="5941354"/>
              <a:ext cx="1978835" cy="3033162"/>
              <a:chOff x="0" y="-1"/>
              <a:chExt cx="1978833" cy="3033161"/>
            </a:xfrm>
          </p:grpSpPr>
          <p:sp>
            <p:nvSpPr>
              <p:cNvPr id="952" name="Square"/>
              <p:cNvSpPr/>
              <p:nvPr/>
            </p:nvSpPr>
            <p:spPr>
              <a:xfrm>
                <a:off x="-1" y="1977822"/>
                <a:ext cx="131931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53" name="Square"/>
              <p:cNvSpPr/>
              <p:nvPr/>
            </p:nvSpPr>
            <p:spPr>
              <a:xfrm>
                <a:off x="263842" y="2373391"/>
                <a:ext cx="131932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54" name="Square"/>
              <p:cNvSpPr/>
              <p:nvPr/>
            </p:nvSpPr>
            <p:spPr>
              <a:xfrm>
                <a:off x="263842" y="1582255"/>
                <a:ext cx="131932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55" name="Rectangle"/>
              <p:cNvSpPr/>
              <p:nvPr/>
            </p:nvSpPr>
            <p:spPr>
              <a:xfrm>
                <a:off x="263842" y="791133"/>
                <a:ext cx="131932" cy="395559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56" name="Square"/>
              <p:cNvSpPr/>
              <p:nvPr/>
            </p:nvSpPr>
            <p:spPr>
              <a:xfrm>
                <a:off x="395770" y="659281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57" name="Rectangle"/>
              <p:cNvSpPr/>
              <p:nvPr/>
            </p:nvSpPr>
            <p:spPr>
              <a:xfrm>
                <a:off x="527685" y="1443780"/>
                <a:ext cx="131931" cy="1270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58" name="Square"/>
              <p:cNvSpPr/>
              <p:nvPr/>
            </p:nvSpPr>
            <p:spPr>
              <a:xfrm>
                <a:off x="527685" y="1186688"/>
                <a:ext cx="131931" cy="132401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59" name="Rectangle"/>
              <p:cNvSpPr/>
              <p:nvPr/>
            </p:nvSpPr>
            <p:spPr>
              <a:xfrm>
                <a:off x="527685" y="-2"/>
                <a:ext cx="131931" cy="395570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0" name="Square"/>
              <p:cNvSpPr/>
              <p:nvPr/>
            </p:nvSpPr>
            <p:spPr>
              <a:xfrm>
                <a:off x="659612" y="922985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1" name="Rectangle"/>
              <p:cNvSpPr/>
              <p:nvPr/>
            </p:nvSpPr>
            <p:spPr>
              <a:xfrm>
                <a:off x="659612" y="2373391"/>
                <a:ext cx="395762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2" name="Square"/>
              <p:cNvSpPr/>
              <p:nvPr/>
            </p:nvSpPr>
            <p:spPr>
              <a:xfrm>
                <a:off x="923457" y="1714107"/>
                <a:ext cx="131919" cy="131868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3" name="Square"/>
              <p:cNvSpPr/>
              <p:nvPr/>
            </p:nvSpPr>
            <p:spPr>
              <a:xfrm>
                <a:off x="923457" y="659281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4" name="Square"/>
              <p:cNvSpPr/>
              <p:nvPr/>
            </p:nvSpPr>
            <p:spPr>
              <a:xfrm>
                <a:off x="1055373" y="2109674"/>
                <a:ext cx="131931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5" name="Rectangle"/>
              <p:cNvSpPr/>
              <p:nvPr/>
            </p:nvSpPr>
            <p:spPr>
              <a:xfrm>
                <a:off x="791527" y="1450404"/>
                <a:ext cx="395774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6" name="Square"/>
              <p:cNvSpPr/>
              <p:nvPr/>
            </p:nvSpPr>
            <p:spPr>
              <a:xfrm>
                <a:off x="1055373" y="922985"/>
                <a:ext cx="131931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7" name="Rectangle"/>
              <p:cNvSpPr/>
              <p:nvPr/>
            </p:nvSpPr>
            <p:spPr>
              <a:xfrm>
                <a:off x="923457" y="263715"/>
                <a:ext cx="263846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8" name="Square"/>
              <p:cNvSpPr/>
              <p:nvPr/>
            </p:nvSpPr>
            <p:spPr>
              <a:xfrm>
                <a:off x="1055373" y="-2"/>
                <a:ext cx="131931" cy="131868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69" name="Square"/>
              <p:cNvSpPr/>
              <p:nvPr/>
            </p:nvSpPr>
            <p:spPr>
              <a:xfrm>
                <a:off x="1187300" y="2505243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0" name="Square"/>
              <p:cNvSpPr/>
              <p:nvPr/>
            </p:nvSpPr>
            <p:spPr>
              <a:xfrm>
                <a:off x="1187300" y="1054836"/>
                <a:ext cx="131919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1" name="Square"/>
              <p:cNvSpPr/>
              <p:nvPr/>
            </p:nvSpPr>
            <p:spPr>
              <a:xfrm>
                <a:off x="1187300" y="791133"/>
                <a:ext cx="131919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2" name="Rectangle"/>
              <p:cNvSpPr/>
              <p:nvPr/>
            </p:nvSpPr>
            <p:spPr>
              <a:xfrm>
                <a:off x="1187300" y="1977822"/>
                <a:ext cx="263847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3" name="Shape"/>
              <p:cNvSpPr/>
              <p:nvPr/>
            </p:nvSpPr>
            <p:spPr>
              <a:xfrm>
                <a:off x="131927" y="2769061"/>
                <a:ext cx="1451135" cy="264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75"/>
                    </a:moveTo>
                    <a:lnTo>
                      <a:pt x="13745" y="10775"/>
                    </a:lnTo>
                    <a:lnTo>
                      <a:pt x="13745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1964" y="10800"/>
                    </a:lnTo>
                    <a:lnTo>
                      <a:pt x="1964" y="21600"/>
                    </a:lnTo>
                    <a:lnTo>
                      <a:pt x="3927" y="21600"/>
                    </a:lnTo>
                    <a:lnTo>
                      <a:pt x="3927" y="10800"/>
                    </a:lnTo>
                    <a:lnTo>
                      <a:pt x="13745" y="10800"/>
                    </a:lnTo>
                    <a:lnTo>
                      <a:pt x="13745" y="21560"/>
                    </a:lnTo>
                    <a:lnTo>
                      <a:pt x="21600" y="21560"/>
                    </a:lnTo>
                    <a:lnTo>
                      <a:pt x="21600" y="10775"/>
                    </a:lnTo>
                    <a:close/>
                  </a:path>
                </a:pathLst>
              </a:cu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4" name="Square"/>
              <p:cNvSpPr/>
              <p:nvPr/>
            </p:nvSpPr>
            <p:spPr>
              <a:xfrm>
                <a:off x="1451143" y="2505243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5" name="Rectangle"/>
              <p:cNvSpPr/>
              <p:nvPr/>
            </p:nvSpPr>
            <p:spPr>
              <a:xfrm>
                <a:off x="1319215" y="1714107"/>
                <a:ext cx="263847" cy="131868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6" name="Rectangle"/>
              <p:cNvSpPr/>
              <p:nvPr/>
            </p:nvSpPr>
            <p:spPr>
              <a:xfrm>
                <a:off x="1319215" y="1186688"/>
                <a:ext cx="263847" cy="131868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7" name="Rectangle"/>
              <p:cNvSpPr/>
              <p:nvPr/>
            </p:nvSpPr>
            <p:spPr>
              <a:xfrm>
                <a:off x="1319215" y="659281"/>
                <a:ext cx="263847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8" name="Square"/>
              <p:cNvSpPr/>
              <p:nvPr/>
            </p:nvSpPr>
            <p:spPr>
              <a:xfrm>
                <a:off x="1583058" y="922985"/>
                <a:ext cx="131932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79" name="Square"/>
              <p:cNvSpPr/>
              <p:nvPr/>
            </p:nvSpPr>
            <p:spPr>
              <a:xfrm>
                <a:off x="1714986" y="2373391"/>
                <a:ext cx="131919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0" name="Square"/>
              <p:cNvSpPr/>
              <p:nvPr/>
            </p:nvSpPr>
            <p:spPr>
              <a:xfrm>
                <a:off x="1714986" y="1582255"/>
                <a:ext cx="131919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1" name="Rectangle"/>
              <p:cNvSpPr/>
              <p:nvPr/>
            </p:nvSpPr>
            <p:spPr>
              <a:xfrm>
                <a:off x="1714986" y="1845971"/>
                <a:ext cx="263847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006" name="object 51"/>
            <p:cNvGrpSpPr/>
            <p:nvPr/>
          </p:nvGrpSpPr>
          <p:grpSpPr>
            <a:xfrm>
              <a:off x="15707936" y="5941357"/>
              <a:ext cx="2242665" cy="4351206"/>
              <a:chOff x="0" y="0"/>
              <a:chExt cx="2242664" cy="4351204"/>
            </a:xfrm>
          </p:grpSpPr>
          <p:sp>
            <p:nvSpPr>
              <p:cNvPr id="983" name="Square"/>
              <p:cNvSpPr/>
              <p:nvPr/>
            </p:nvSpPr>
            <p:spPr>
              <a:xfrm>
                <a:off x="-1" y="1845971"/>
                <a:ext cx="131918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4" name="Square"/>
              <p:cNvSpPr/>
              <p:nvPr/>
            </p:nvSpPr>
            <p:spPr>
              <a:xfrm>
                <a:off x="131914" y="2637091"/>
                <a:ext cx="131932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5" name="Square"/>
              <p:cNvSpPr/>
              <p:nvPr/>
            </p:nvSpPr>
            <p:spPr>
              <a:xfrm>
                <a:off x="131914" y="1977821"/>
                <a:ext cx="131932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6" name="Square"/>
              <p:cNvSpPr/>
              <p:nvPr/>
            </p:nvSpPr>
            <p:spPr>
              <a:xfrm>
                <a:off x="131914" y="1714107"/>
                <a:ext cx="131932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7" name="Rectangle"/>
              <p:cNvSpPr/>
              <p:nvPr/>
            </p:nvSpPr>
            <p:spPr>
              <a:xfrm>
                <a:off x="263842" y="2768944"/>
                <a:ext cx="131919" cy="26371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8" name="Square"/>
              <p:cNvSpPr/>
              <p:nvPr/>
            </p:nvSpPr>
            <p:spPr>
              <a:xfrm>
                <a:off x="263842" y="2109673"/>
                <a:ext cx="131919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9" name="Square"/>
              <p:cNvSpPr/>
              <p:nvPr/>
            </p:nvSpPr>
            <p:spPr>
              <a:xfrm>
                <a:off x="395757" y="1845971"/>
                <a:ext cx="131932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0" name="Rectangle"/>
              <p:cNvSpPr/>
              <p:nvPr/>
            </p:nvSpPr>
            <p:spPr>
              <a:xfrm>
                <a:off x="263842" y="1582255"/>
                <a:ext cx="263847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1" name="Shape"/>
              <p:cNvSpPr/>
              <p:nvPr/>
            </p:nvSpPr>
            <p:spPr>
              <a:xfrm>
                <a:off x="263842" y="2242135"/>
                <a:ext cx="395761" cy="3948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200" y="0"/>
                    </a:lnTo>
                    <a:lnTo>
                      <a:pt x="7200" y="7154"/>
                    </a:lnTo>
                    <a:lnTo>
                      <a:pt x="0" y="7154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4377"/>
                    </a:lnTo>
                    <a:lnTo>
                      <a:pt x="21600" y="1437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2" name="Square"/>
              <p:cNvSpPr/>
              <p:nvPr/>
            </p:nvSpPr>
            <p:spPr>
              <a:xfrm>
                <a:off x="527685" y="1450403"/>
                <a:ext cx="131918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3" name="Square"/>
              <p:cNvSpPr/>
              <p:nvPr/>
            </p:nvSpPr>
            <p:spPr>
              <a:xfrm>
                <a:off x="527685" y="1186688"/>
                <a:ext cx="131918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4" name="Square"/>
              <p:cNvSpPr/>
              <p:nvPr/>
            </p:nvSpPr>
            <p:spPr>
              <a:xfrm>
                <a:off x="659599" y="1319084"/>
                <a:ext cx="131932" cy="13077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5" name="Shape"/>
              <p:cNvSpPr/>
              <p:nvPr/>
            </p:nvSpPr>
            <p:spPr>
              <a:xfrm>
                <a:off x="263842" y="395565"/>
                <a:ext cx="527689" cy="791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7188"/>
                    </a:lnTo>
                    <a:lnTo>
                      <a:pt x="5400" y="7188"/>
                    </a:lnTo>
                    <a:lnTo>
                      <a:pt x="5400" y="18000"/>
                    </a:lnTo>
                    <a:lnTo>
                      <a:pt x="0" y="18000"/>
                    </a:lnTo>
                    <a:lnTo>
                      <a:pt x="0" y="21600"/>
                    </a:lnTo>
                    <a:lnTo>
                      <a:pt x="5400" y="21600"/>
                    </a:lnTo>
                    <a:lnTo>
                      <a:pt x="5400" y="18004"/>
                    </a:lnTo>
                    <a:lnTo>
                      <a:pt x="10800" y="18004"/>
                    </a:lnTo>
                    <a:lnTo>
                      <a:pt x="10800" y="10794"/>
                    </a:lnTo>
                    <a:lnTo>
                      <a:pt x="16200" y="10794"/>
                    </a:lnTo>
                    <a:lnTo>
                      <a:pt x="162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6" name="Square"/>
              <p:cNvSpPr/>
              <p:nvPr/>
            </p:nvSpPr>
            <p:spPr>
              <a:xfrm>
                <a:off x="791527" y="4219349"/>
                <a:ext cx="131919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7" name="Square"/>
              <p:cNvSpPr/>
              <p:nvPr/>
            </p:nvSpPr>
            <p:spPr>
              <a:xfrm>
                <a:off x="791527" y="1187043"/>
                <a:ext cx="131919" cy="13204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8" name="Rectangle"/>
              <p:cNvSpPr/>
              <p:nvPr/>
            </p:nvSpPr>
            <p:spPr>
              <a:xfrm>
                <a:off x="791527" y="0"/>
                <a:ext cx="131919" cy="39556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99" name="Square"/>
              <p:cNvSpPr/>
              <p:nvPr/>
            </p:nvSpPr>
            <p:spPr>
              <a:xfrm>
                <a:off x="923442" y="4087485"/>
                <a:ext cx="131932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00" name="Square"/>
              <p:cNvSpPr/>
              <p:nvPr/>
            </p:nvSpPr>
            <p:spPr>
              <a:xfrm>
                <a:off x="1055371" y="4219349"/>
                <a:ext cx="131918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01" name="Square"/>
              <p:cNvSpPr/>
              <p:nvPr/>
            </p:nvSpPr>
            <p:spPr>
              <a:xfrm>
                <a:off x="1055371" y="2900796"/>
                <a:ext cx="131918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02" name="Square"/>
              <p:cNvSpPr/>
              <p:nvPr/>
            </p:nvSpPr>
            <p:spPr>
              <a:xfrm>
                <a:off x="1055371" y="1186688"/>
                <a:ext cx="131918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03" name="Square"/>
              <p:cNvSpPr/>
              <p:nvPr/>
            </p:nvSpPr>
            <p:spPr>
              <a:xfrm>
                <a:off x="1187285" y="4087485"/>
                <a:ext cx="131932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04" name="Square"/>
              <p:cNvSpPr/>
              <p:nvPr/>
            </p:nvSpPr>
            <p:spPr>
              <a:xfrm>
                <a:off x="1451128" y="4219349"/>
                <a:ext cx="131932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05" name="Shape"/>
              <p:cNvSpPr/>
              <p:nvPr/>
            </p:nvSpPr>
            <p:spPr>
              <a:xfrm>
                <a:off x="395757" y="3032661"/>
                <a:ext cx="1846907" cy="1054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8514" y="0"/>
                    </a:lnTo>
                    <a:lnTo>
                      <a:pt x="18514" y="2689"/>
                    </a:lnTo>
                    <a:lnTo>
                      <a:pt x="7714" y="2689"/>
                    </a:lnTo>
                    <a:lnTo>
                      <a:pt x="7714" y="10"/>
                    </a:lnTo>
                    <a:lnTo>
                      <a:pt x="4629" y="10"/>
                    </a:lnTo>
                    <a:lnTo>
                      <a:pt x="4629" y="2689"/>
                    </a:lnTo>
                    <a:lnTo>
                      <a:pt x="3086" y="2689"/>
                    </a:lnTo>
                    <a:lnTo>
                      <a:pt x="3086" y="0"/>
                    </a:lnTo>
                    <a:lnTo>
                      <a:pt x="0" y="0"/>
                    </a:lnTo>
                    <a:lnTo>
                      <a:pt x="0" y="2701"/>
                    </a:lnTo>
                    <a:lnTo>
                      <a:pt x="3086" y="2701"/>
                    </a:lnTo>
                    <a:lnTo>
                      <a:pt x="3086" y="5394"/>
                    </a:lnTo>
                    <a:lnTo>
                      <a:pt x="7714" y="5394"/>
                    </a:lnTo>
                    <a:lnTo>
                      <a:pt x="7714" y="21600"/>
                    </a:lnTo>
                    <a:lnTo>
                      <a:pt x="9257" y="21600"/>
                    </a:lnTo>
                    <a:lnTo>
                      <a:pt x="9257" y="13510"/>
                    </a:lnTo>
                    <a:lnTo>
                      <a:pt x="10800" y="13510"/>
                    </a:lnTo>
                    <a:lnTo>
                      <a:pt x="10800" y="10805"/>
                    </a:lnTo>
                    <a:lnTo>
                      <a:pt x="9257" y="10805"/>
                    </a:lnTo>
                    <a:lnTo>
                      <a:pt x="9257" y="5394"/>
                    </a:lnTo>
                    <a:lnTo>
                      <a:pt x="18514" y="5394"/>
                    </a:lnTo>
                    <a:lnTo>
                      <a:pt x="18514" y="2701"/>
                    </a:lnTo>
                    <a:lnTo>
                      <a:pt x="21600" y="27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027" name="object 52"/>
            <p:cNvGrpSpPr/>
            <p:nvPr/>
          </p:nvGrpSpPr>
          <p:grpSpPr>
            <a:xfrm>
              <a:off x="15839850" y="6336923"/>
              <a:ext cx="2110748" cy="3955640"/>
              <a:chOff x="-1" y="-1"/>
              <a:chExt cx="2110747" cy="3955638"/>
            </a:xfrm>
          </p:grpSpPr>
          <p:sp>
            <p:nvSpPr>
              <p:cNvPr id="1007" name="Shape"/>
              <p:cNvSpPr/>
              <p:nvPr/>
            </p:nvSpPr>
            <p:spPr>
              <a:xfrm>
                <a:off x="-2" y="1186688"/>
                <a:ext cx="527690" cy="527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5389"/>
                    </a:lnTo>
                    <a:lnTo>
                      <a:pt x="5400" y="5389"/>
                    </a:lnTo>
                    <a:lnTo>
                      <a:pt x="5400" y="10793"/>
                    </a:lnTo>
                    <a:lnTo>
                      <a:pt x="0" y="10793"/>
                    </a:lnTo>
                    <a:lnTo>
                      <a:pt x="0" y="16197"/>
                    </a:lnTo>
                    <a:lnTo>
                      <a:pt x="5400" y="16197"/>
                    </a:lnTo>
                    <a:lnTo>
                      <a:pt x="5400" y="21600"/>
                    </a:lnTo>
                    <a:lnTo>
                      <a:pt x="10800" y="21600"/>
                    </a:lnTo>
                    <a:lnTo>
                      <a:pt x="10800" y="10793"/>
                    </a:lnTo>
                    <a:lnTo>
                      <a:pt x="16200" y="10793"/>
                    </a:lnTo>
                    <a:lnTo>
                      <a:pt x="16200" y="16187"/>
                    </a:lnTo>
                    <a:lnTo>
                      <a:pt x="21600" y="16187"/>
                    </a:lnTo>
                    <a:lnTo>
                      <a:pt x="21600" y="10792"/>
                    </a:lnTo>
                    <a:lnTo>
                      <a:pt x="16200" y="10792"/>
                    </a:lnTo>
                    <a:lnTo>
                      <a:pt x="16200" y="5396"/>
                    </a:lnTo>
                    <a:lnTo>
                      <a:pt x="21600" y="539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08" name="Shape"/>
              <p:cNvSpPr/>
              <p:nvPr/>
            </p:nvSpPr>
            <p:spPr>
              <a:xfrm>
                <a:off x="131927" y="2109393"/>
                <a:ext cx="527688" cy="659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282"/>
                    </a:moveTo>
                    <a:lnTo>
                      <a:pt x="16200" y="17282"/>
                    </a:lnTo>
                    <a:lnTo>
                      <a:pt x="16200" y="12973"/>
                    </a:lnTo>
                    <a:lnTo>
                      <a:pt x="10800" y="12973"/>
                    </a:lnTo>
                    <a:lnTo>
                      <a:pt x="10800" y="8649"/>
                    </a:lnTo>
                    <a:lnTo>
                      <a:pt x="16200" y="8649"/>
                    </a:lnTo>
                    <a:lnTo>
                      <a:pt x="16200" y="0"/>
                    </a:lnTo>
                    <a:lnTo>
                      <a:pt x="5400" y="0"/>
                    </a:lnTo>
                    <a:lnTo>
                      <a:pt x="5400" y="4325"/>
                    </a:lnTo>
                    <a:lnTo>
                      <a:pt x="0" y="4325"/>
                    </a:lnTo>
                    <a:lnTo>
                      <a:pt x="0" y="8649"/>
                    </a:lnTo>
                    <a:lnTo>
                      <a:pt x="5400" y="8649"/>
                    </a:lnTo>
                    <a:lnTo>
                      <a:pt x="5400" y="17298"/>
                    </a:lnTo>
                    <a:lnTo>
                      <a:pt x="16200" y="17298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7282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09" name="Shape"/>
              <p:cNvSpPr/>
              <p:nvPr/>
            </p:nvSpPr>
            <p:spPr>
              <a:xfrm>
                <a:off x="263841" y="263714"/>
                <a:ext cx="395774" cy="659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4312"/>
                    </a:lnTo>
                    <a:lnTo>
                      <a:pt x="7200" y="4312"/>
                    </a:lnTo>
                    <a:lnTo>
                      <a:pt x="7200" y="12965"/>
                    </a:lnTo>
                    <a:lnTo>
                      <a:pt x="0" y="12965"/>
                    </a:lnTo>
                    <a:lnTo>
                      <a:pt x="0" y="17291"/>
                    </a:lnTo>
                    <a:lnTo>
                      <a:pt x="14400" y="17291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17280"/>
                    </a:lnTo>
                    <a:lnTo>
                      <a:pt x="14400" y="17280"/>
                    </a:lnTo>
                    <a:lnTo>
                      <a:pt x="14400" y="4320"/>
                    </a:lnTo>
                    <a:lnTo>
                      <a:pt x="2160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0" name="Square"/>
              <p:cNvSpPr/>
              <p:nvPr/>
            </p:nvSpPr>
            <p:spPr>
              <a:xfrm>
                <a:off x="659612" y="2241525"/>
                <a:ext cx="131919" cy="131856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1" name="Square"/>
              <p:cNvSpPr/>
              <p:nvPr/>
            </p:nvSpPr>
            <p:spPr>
              <a:xfrm>
                <a:off x="659612" y="1450403"/>
                <a:ext cx="131919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2" name="Square"/>
              <p:cNvSpPr/>
              <p:nvPr/>
            </p:nvSpPr>
            <p:spPr>
              <a:xfrm>
                <a:off x="659612" y="659269"/>
                <a:ext cx="131919" cy="131856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3" name="Square"/>
              <p:cNvSpPr/>
              <p:nvPr/>
            </p:nvSpPr>
            <p:spPr>
              <a:xfrm>
                <a:off x="659612" y="-2"/>
                <a:ext cx="131919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4" name="Square"/>
              <p:cNvSpPr/>
              <p:nvPr/>
            </p:nvSpPr>
            <p:spPr>
              <a:xfrm>
                <a:off x="791526" y="3823782"/>
                <a:ext cx="131932" cy="131856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5" name="Rectangle"/>
              <p:cNvSpPr/>
              <p:nvPr/>
            </p:nvSpPr>
            <p:spPr>
              <a:xfrm>
                <a:off x="659612" y="2505228"/>
                <a:ext cx="263847" cy="131868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6" name="Square"/>
              <p:cNvSpPr/>
              <p:nvPr/>
            </p:nvSpPr>
            <p:spPr>
              <a:xfrm>
                <a:off x="923455" y="3691917"/>
                <a:ext cx="131919" cy="131868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7" name="Square"/>
              <p:cNvSpPr/>
              <p:nvPr/>
            </p:nvSpPr>
            <p:spPr>
              <a:xfrm>
                <a:off x="1055370" y="3296364"/>
                <a:ext cx="131931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8" name="Square"/>
              <p:cNvSpPr/>
              <p:nvPr/>
            </p:nvSpPr>
            <p:spPr>
              <a:xfrm>
                <a:off x="1187298" y="3823782"/>
                <a:ext cx="131919" cy="131856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19" name="Square"/>
              <p:cNvSpPr/>
              <p:nvPr/>
            </p:nvSpPr>
            <p:spPr>
              <a:xfrm>
                <a:off x="1187298" y="3560067"/>
                <a:ext cx="131919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20" name="Rectangle"/>
              <p:cNvSpPr/>
              <p:nvPr/>
            </p:nvSpPr>
            <p:spPr>
              <a:xfrm>
                <a:off x="1055370" y="2900797"/>
                <a:ext cx="263846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21" name="Square"/>
              <p:cNvSpPr/>
              <p:nvPr/>
            </p:nvSpPr>
            <p:spPr>
              <a:xfrm>
                <a:off x="1319213" y="3296364"/>
                <a:ext cx="131932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22" name="Shape"/>
              <p:cNvSpPr/>
              <p:nvPr/>
            </p:nvSpPr>
            <p:spPr>
              <a:xfrm>
                <a:off x="263842" y="1714524"/>
                <a:ext cx="1451145" cy="26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52"/>
                    </a:moveTo>
                    <a:lnTo>
                      <a:pt x="11782" y="10852"/>
                    </a:lnTo>
                    <a:lnTo>
                      <a:pt x="11782" y="0"/>
                    </a:lnTo>
                    <a:lnTo>
                      <a:pt x="9818" y="0"/>
                    </a:lnTo>
                    <a:lnTo>
                      <a:pt x="9818" y="10852"/>
                    </a:lnTo>
                    <a:lnTo>
                      <a:pt x="5891" y="10852"/>
                    </a:lnTo>
                    <a:lnTo>
                      <a:pt x="5891" y="0"/>
                    </a:lnTo>
                    <a:lnTo>
                      <a:pt x="0" y="0"/>
                    </a:lnTo>
                    <a:lnTo>
                      <a:pt x="0" y="10852"/>
                    </a:lnTo>
                    <a:lnTo>
                      <a:pt x="3927" y="10852"/>
                    </a:lnTo>
                    <a:lnTo>
                      <a:pt x="3927" y="21600"/>
                    </a:lnTo>
                    <a:lnTo>
                      <a:pt x="21600" y="21600"/>
                    </a:lnTo>
                    <a:lnTo>
                      <a:pt x="21600" y="10852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23" name="Shape"/>
              <p:cNvSpPr/>
              <p:nvPr/>
            </p:nvSpPr>
            <p:spPr>
              <a:xfrm>
                <a:off x="527684" y="923518"/>
                <a:ext cx="1187302" cy="26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400" y="0"/>
                    </a:lnTo>
                    <a:lnTo>
                      <a:pt x="2400" y="10747"/>
                    </a:lnTo>
                    <a:lnTo>
                      <a:pt x="0" y="10747"/>
                    </a:lnTo>
                    <a:lnTo>
                      <a:pt x="0" y="21600"/>
                    </a:lnTo>
                    <a:lnTo>
                      <a:pt x="4800" y="21600"/>
                    </a:lnTo>
                    <a:lnTo>
                      <a:pt x="4800" y="10747"/>
                    </a:lnTo>
                    <a:lnTo>
                      <a:pt x="21600" y="1074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24" name="Shape"/>
              <p:cNvSpPr/>
              <p:nvPr/>
            </p:nvSpPr>
            <p:spPr>
              <a:xfrm>
                <a:off x="923455" y="2505532"/>
                <a:ext cx="923448" cy="2628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53"/>
                    </a:moveTo>
                    <a:lnTo>
                      <a:pt x="9257" y="10853"/>
                    </a:lnTo>
                    <a:lnTo>
                      <a:pt x="9257" y="0"/>
                    </a:lnTo>
                    <a:lnTo>
                      <a:pt x="3086" y="0"/>
                    </a:lnTo>
                    <a:lnTo>
                      <a:pt x="3086" y="10853"/>
                    </a:lnTo>
                    <a:lnTo>
                      <a:pt x="0" y="1085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53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25" name="Square"/>
              <p:cNvSpPr/>
              <p:nvPr/>
            </p:nvSpPr>
            <p:spPr>
              <a:xfrm>
                <a:off x="1846900" y="1845957"/>
                <a:ext cx="131932" cy="131868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26" name="Rectangle"/>
              <p:cNvSpPr/>
              <p:nvPr/>
            </p:nvSpPr>
            <p:spPr>
              <a:xfrm>
                <a:off x="1846900" y="2505228"/>
                <a:ext cx="263847" cy="131868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036" name="object 53"/>
            <p:cNvGrpSpPr/>
            <p:nvPr/>
          </p:nvGrpSpPr>
          <p:grpSpPr>
            <a:xfrm>
              <a:off x="10104313" y="387770"/>
              <a:ext cx="8183698" cy="2012463"/>
              <a:chOff x="0" y="0"/>
              <a:chExt cx="8183696" cy="2012462"/>
            </a:xfrm>
          </p:grpSpPr>
          <p:sp>
            <p:nvSpPr>
              <p:cNvPr id="1028" name="Shape"/>
              <p:cNvSpPr/>
              <p:nvPr/>
            </p:nvSpPr>
            <p:spPr>
              <a:xfrm>
                <a:off x="1003984" y="753948"/>
                <a:ext cx="501997" cy="503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5400"/>
                    </a:lnTo>
                    <a:lnTo>
                      <a:pt x="10800" y="5400"/>
                    </a:lnTo>
                    <a:lnTo>
                      <a:pt x="1080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29" name="Shape"/>
              <p:cNvSpPr/>
              <p:nvPr/>
            </p:nvSpPr>
            <p:spPr>
              <a:xfrm>
                <a:off x="1882481" y="503516"/>
                <a:ext cx="501997" cy="376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51"/>
                    </a:moveTo>
                    <a:lnTo>
                      <a:pt x="16200" y="7151"/>
                    </a:lnTo>
                    <a:lnTo>
                      <a:pt x="16200" y="0"/>
                    </a:lnTo>
                    <a:lnTo>
                      <a:pt x="0" y="0"/>
                    </a:lnTo>
                    <a:lnTo>
                      <a:pt x="0" y="14376"/>
                    </a:lnTo>
                    <a:lnTo>
                      <a:pt x="5400" y="14376"/>
                    </a:lnTo>
                    <a:lnTo>
                      <a:pt x="5400" y="21600"/>
                    </a:lnTo>
                    <a:lnTo>
                      <a:pt x="10800" y="21600"/>
                    </a:lnTo>
                    <a:lnTo>
                      <a:pt x="10800" y="14376"/>
                    </a:lnTo>
                    <a:lnTo>
                      <a:pt x="21600" y="14376"/>
                    </a:lnTo>
                    <a:lnTo>
                      <a:pt x="21600" y="7151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30" name="Rectangle"/>
              <p:cNvSpPr/>
              <p:nvPr/>
            </p:nvSpPr>
            <p:spPr>
              <a:xfrm>
                <a:off x="2007970" y="377215"/>
                <a:ext cx="376508" cy="125747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31" name="Shape"/>
              <p:cNvSpPr/>
              <p:nvPr/>
            </p:nvSpPr>
            <p:spPr>
              <a:xfrm>
                <a:off x="2384474" y="503516"/>
                <a:ext cx="501997" cy="502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73"/>
                    </a:moveTo>
                    <a:lnTo>
                      <a:pt x="16200" y="10773"/>
                    </a:lnTo>
                    <a:lnTo>
                      <a:pt x="16200" y="5359"/>
                    </a:lnTo>
                    <a:lnTo>
                      <a:pt x="10800" y="5359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5359"/>
                    </a:lnTo>
                    <a:lnTo>
                      <a:pt x="5400" y="5359"/>
                    </a:lnTo>
                    <a:lnTo>
                      <a:pt x="5400" y="10773"/>
                    </a:lnTo>
                    <a:lnTo>
                      <a:pt x="0" y="10773"/>
                    </a:lnTo>
                    <a:lnTo>
                      <a:pt x="0" y="21600"/>
                    </a:lnTo>
                    <a:lnTo>
                      <a:pt x="5400" y="21600"/>
                    </a:lnTo>
                    <a:lnTo>
                      <a:pt x="5400" y="16186"/>
                    </a:lnTo>
                    <a:lnTo>
                      <a:pt x="16200" y="16186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0773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32" name="Rectangle"/>
              <p:cNvSpPr/>
              <p:nvPr/>
            </p:nvSpPr>
            <p:spPr>
              <a:xfrm>
                <a:off x="4517950" y="-1"/>
                <a:ext cx="376495" cy="125745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33" name="Shape"/>
              <p:cNvSpPr/>
              <p:nvPr/>
            </p:nvSpPr>
            <p:spPr>
              <a:xfrm>
                <a:off x="3764953" y="125970"/>
                <a:ext cx="1254994" cy="1005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5120" y="0"/>
                    </a:lnTo>
                    <a:lnTo>
                      <a:pt x="15120" y="5397"/>
                    </a:lnTo>
                    <a:lnTo>
                      <a:pt x="12960" y="5397"/>
                    </a:lnTo>
                    <a:lnTo>
                      <a:pt x="12960" y="2703"/>
                    </a:lnTo>
                    <a:lnTo>
                      <a:pt x="15120" y="2703"/>
                    </a:lnTo>
                    <a:lnTo>
                      <a:pt x="15120" y="0"/>
                    </a:lnTo>
                    <a:lnTo>
                      <a:pt x="8640" y="0"/>
                    </a:lnTo>
                    <a:lnTo>
                      <a:pt x="8640" y="10786"/>
                    </a:lnTo>
                    <a:lnTo>
                      <a:pt x="0" y="10786"/>
                    </a:lnTo>
                    <a:lnTo>
                      <a:pt x="0" y="16193"/>
                    </a:lnTo>
                    <a:lnTo>
                      <a:pt x="2160" y="16193"/>
                    </a:lnTo>
                    <a:lnTo>
                      <a:pt x="2160" y="18897"/>
                    </a:lnTo>
                    <a:lnTo>
                      <a:pt x="4320" y="18897"/>
                    </a:lnTo>
                    <a:lnTo>
                      <a:pt x="4320" y="21600"/>
                    </a:lnTo>
                    <a:lnTo>
                      <a:pt x="8640" y="21600"/>
                    </a:lnTo>
                    <a:lnTo>
                      <a:pt x="8640" y="16193"/>
                    </a:lnTo>
                    <a:lnTo>
                      <a:pt x="6480" y="16193"/>
                    </a:lnTo>
                    <a:lnTo>
                      <a:pt x="6480" y="13490"/>
                    </a:lnTo>
                    <a:lnTo>
                      <a:pt x="8640" y="13490"/>
                    </a:lnTo>
                    <a:lnTo>
                      <a:pt x="8640" y="16193"/>
                    </a:lnTo>
                    <a:lnTo>
                      <a:pt x="12960" y="16193"/>
                    </a:lnTo>
                    <a:lnTo>
                      <a:pt x="12960" y="13490"/>
                    </a:lnTo>
                    <a:lnTo>
                      <a:pt x="10800" y="13490"/>
                    </a:lnTo>
                    <a:lnTo>
                      <a:pt x="10800" y="10799"/>
                    </a:lnTo>
                    <a:lnTo>
                      <a:pt x="15120" y="10799"/>
                    </a:lnTo>
                    <a:lnTo>
                      <a:pt x="15120" y="5407"/>
                    </a:lnTo>
                    <a:lnTo>
                      <a:pt x="19440" y="5407"/>
                    </a:lnTo>
                    <a:lnTo>
                      <a:pt x="19440" y="2703"/>
                    </a:lnTo>
                    <a:lnTo>
                      <a:pt x="21600" y="2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34" name="Shape"/>
              <p:cNvSpPr/>
              <p:nvPr/>
            </p:nvSpPr>
            <p:spPr>
              <a:xfrm>
                <a:off x="4643439" y="377215"/>
                <a:ext cx="1254994" cy="754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84"/>
                    </a:moveTo>
                    <a:lnTo>
                      <a:pt x="19440" y="7184"/>
                    </a:lnTo>
                    <a:lnTo>
                      <a:pt x="19440" y="3601"/>
                    </a:lnTo>
                    <a:lnTo>
                      <a:pt x="17280" y="3601"/>
                    </a:lnTo>
                    <a:lnTo>
                      <a:pt x="17280" y="7184"/>
                    </a:lnTo>
                    <a:lnTo>
                      <a:pt x="15120" y="7184"/>
                    </a:lnTo>
                    <a:lnTo>
                      <a:pt x="15120" y="10788"/>
                    </a:lnTo>
                    <a:lnTo>
                      <a:pt x="12960" y="10788"/>
                    </a:lnTo>
                    <a:lnTo>
                      <a:pt x="12960" y="7202"/>
                    </a:lnTo>
                    <a:lnTo>
                      <a:pt x="15120" y="7202"/>
                    </a:lnTo>
                    <a:lnTo>
                      <a:pt x="15120" y="3601"/>
                    </a:lnTo>
                    <a:lnTo>
                      <a:pt x="17280" y="3601"/>
                    </a:lnTo>
                    <a:lnTo>
                      <a:pt x="17280" y="0"/>
                    </a:lnTo>
                    <a:lnTo>
                      <a:pt x="8640" y="0"/>
                    </a:lnTo>
                    <a:lnTo>
                      <a:pt x="8640" y="3601"/>
                    </a:lnTo>
                    <a:lnTo>
                      <a:pt x="4320" y="3601"/>
                    </a:lnTo>
                    <a:lnTo>
                      <a:pt x="4320" y="7184"/>
                    </a:lnTo>
                    <a:lnTo>
                      <a:pt x="2160" y="7184"/>
                    </a:lnTo>
                    <a:lnTo>
                      <a:pt x="2160" y="14392"/>
                    </a:lnTo>
                    <a:lnTo>
                      <a:pt x="0" y="14392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7996"/>
                    </a:lnTo>
                    <a:lnTo>
                      <a:pt x="6480" y="17996"/>
                    </a:lnTo>
                    <a:lnTo>
                      <a:pt x="6480" y="14392"/>
                    </a:lnTo>
                    <a:lnTo>
                      <a:pt x="12960" y="14392"/>
                    </a:lnTo>
                    <a:lnTo>
                      <a:pt x="12960" y="17996"/>
                    </a:lnTo>
                    <a:lnTo>
                      <a:pt x="15120" y="17996"/>
                    </a:lnTo>
                    <a:lnTo>
                      <a:pt x="15120" y="21600"/>
                    </a:lnTo>
                    <a:lnTo>
                      <a:pt x="19440" y="21600"/>
                    </a:lnTo>
                    <a:lnTo>
                      <a:pt x="19440" y="14392"/>
                    </a:lnTo>
                    <a:lnTo>
                      <a:pt x="17280" y="14392"/>
                    </a:lnTo>
                    <a:lnTo>
                      <a:pt x="17280" y="10788"/>
                    </a:lnTo>
                    <a:lnTo>
                      <a:pt x="19440" y="10788"/>
                    </a:lnTo>
                    <a:lnTo>
                      <a:pt x="19440" y="14392"/>
                    </a:lnTo>
                    <a:lnTo>
                      <a:pt x="21600" y="14392"/>
                    </a:lnTo>
                    <a:lnTo>
                      <a:pt x="21600" y="7184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35" name="Shape"/>
              <p:cNvSpPr/>
              <p:nvPr/>
            </p:nvSpPr>
            <p:spPr>
              <a:xfrm>
                <a:off x="-1" y="880173"/>
                <a:ext cx="8183697" cy="113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394"/>
                    </a:moveTo>
                    <a:lnTo>
                      <a:pt x="21531" y="2394"/>
                    </a:lnTo>
                    <a:lnTo>
                      <a:pt x="21531" y="7195"/>
                    </a:lnTo>
                    <a:lnTo>
                      <a:pt x="21199" y="7195"/>
                    </a:lnTo>
                    <a:lnTo>
                      <a:pt x="21199" y="4794"/>
                    </a:lnTo>
                    <a:lnTo>
                      <a:pt x="21531" y="4794"/>
                    </a:lnTo>
                    <a:lnTo>
                      <a:pt x="21531" y="2394"/>
                    </a:lnTo>
                    <a:lnTo>
                      <a:pt x="20868" y="2394"/>
                    </a:lnTo>
                    <a:lnTo>
                      <a:pt x="20868" y="4794"/>
                    </a:lnTo>
                    <a:lnTo>
                      <a:pt x="20206" y="4794"/>
                    </a:lnTo>
                    <a:lnTo>
                      <a:pt x="20206" y="7195"/>
                    </a:lnTo>
                    <a:lnTo>
                      <a:pt x="19543" y="7195"/>
                    </a:lnTo>
                    <a:lnTo>
                      <a:pt x="19543" y="2399"/>
                    </a:lnTo>
                    <a:lnTo>
                      <a:pt x="19874" y="2399"/>
                    </a:lnTo>
                    <a:lnTo>
                      <a:pt x="19874" y="4794"/>
                    </a:lnTo>
                    <a:lnTo>
                      <a:pt x="20206" y="4794"/>
                    </a:lnTo>
                    <a:lnTo>
                      <a:pt x="20206" y="2394"/>
                    </a:lnTo>
                    <a:lnTo>
                      <a:pt x="19874" y="2394"/>
                    </a:lnTo>
                    <a:lnTo>
                      <a:pt x="19874" y="0"/>
                    </a:lnTo>
                    <a:lnTo>
                      <a:pt x="18881" y="0"/>
                    </a:lnTo>
                    <a:lnTo>
                      <a:pt x="18881" y="7195"/>
                    </a:lnTo>
                    <a:lnTo>
                      <a:pt x="18549" y="7195"/>
                    </a:lnTo>
                    <a:lnTo>
                      <a:pt x="18549" y="4794"/>
                    </a:lnTo>
                    <a:lnTo>
                      <a:pt x="18881" y="4794"/>
                    </a:lnTo>
                    <a:lnTo>
                      <a:pt x="18881" y="0"/>
                    </a:lnTo>
                    <a:lnTo>
                      <a:pt x="18549" y="0"/>
                    </a:lnTo>
                    <a:lnTo>
                      <a:pt x="18549" y="2394"/>
                    </a:lnTo>
                    <a:lnTo>
                      <a:pt x="18218" y="2394"/>
                    </a:lnTo>
                    <a:lnTo>
                      <a:pt x="18218" y="7195"/>
                    </a:lnTo>
                    <a:lnTo>
                      <a:pt x="17887" y="7195"/>
                    </a:lnTo>
                    <a:lnTo>
                      <a:pt x="17887" y="11997"/>
                    </a:lnTo>
                    <a:lnTo>
                      <a:pt x="17224" y="11997"/>
                    </a:lnTo>
                    <a:lnTo>
                      <a:pt x="17224" y="7195"/>
                    </a:lnTo>
                    <a:lnTo>
                      <a:pt x="15568" y="7195"/>
                    </a:lnTo>
                    <a:lnTo>
                      <a:pt x="15568" y="4797"/>
                    </a:lnTo>
                    <a:lnTo>
                      <a:pt x="14575" y="4797"/>
                    </a:lnTo>
                    <a:lnTo>
                      <a:pt x="14575" y="7195"/>
                    </a:lnTo>
                    <a:lnTo>
                      <a:pt x="14243" y="7195"/>
                    </a:lnTo>
                    <a:lnTo>
                      <a:pt x="14243" y="4797"/>
                    </a:lnTo>
                    <a:lnTo>
                      <a:pt x="13250" y="4797"/>
                    </a:lnTo>
                    <a:lnTo>
                      <a:pt x="13250" y="7195"/>
                    </a:lnTo>
                    <a:lnTo>
                      <a:pt x="11925" y="7195"/>
                    </a:lnTo>
                    <a:lnTo>
                      <a:pt x="11925" y="4797"/>
                    </a:lnTo>
                    <a:lnTo>
                      <a:pt x="11262" y="4797"/>
                    </a:lnTo>
                    <a:lnTo>
                      <a:pt x="11262" y="7195"/>
                    </a:lnTo>
                    <a:lnTo>
                      <a:pt x="10931" y="7195"/>
                    </a:lnTo>
                    <a:lnTo>
                      <a:pt x="10931" y="4797"/>
                    </a:lnTo>
                    <a:lnTo>
                      <a:pt x="10600" y="4797"/>
                    </a:lnTo>
                    <a:lnTo>
                      <a:pt x="10600" y="7195"/>
                    </a:lnTo>
                    <a:lnTo>
                      <a:pt x="8943" y="7195"/>
                    </a:lnTo>
                    <a:lnTo>
                      <a:pt x="8943" y="11997"/>
                    </a:lnTo>
                    <a:lnTo>
                      <a:pt x="5631" y="11997"/>
                    </a:lnTo>
                    <a:lnTo>
                      <a:pt x="5631" y="9596"/>
                    </a:lnTo>
                    <a:lnTo>
                      <a:pt x="4969" y="9596"/>
                    </a:lnTo>
                    <a:lnTo>
                      <a:pt x="4969" y="11997"/>
                    </a:lnTo>
                    <a:lnTo>
                      <a:pt x="3312" y="11997"/>
                    </a:lnTo>
                    <a:lnTo>
                      <a:pt x="3312" y="9596"/>
                    </a:lnTo>
                    <a:lnTo>
                      <a:pt x="2650" y="9596"/>
                    </a:lnTo>
                    <a:lnTo>
                      <a:pt x="2650" y="11997"/>
                    </a:lnTo>
                    <a:lnTo>
                      <a:pt x="2319" y="11997"/>
                    </a:lnTo>
                    <a:lnTo>
                      <a:pt x="2319" y="16798"/>
                    </a:lnTo>
                    <a:lnTo>
                      <a:pt x="1987" y="16798"/>
                    </a:lnTo>
                    <a:lnTo>
                      <a:pt x="1987" y="11997"/>
                    </a:lnTo>
                    <a:lnTo>
                      <a:pt x="1656" y="11997"/>
                    </a:lnTo>
                    <a:lnTo>
                      <a:pt x="1656" y="9596"/>
                    </a:lnTo>
                    <a:lnTo>
                      <a:pt x="994" y="9596"/>
                    </a:lnTo>
                    <a:lnTo>
                      <a:pt x="994" y="11997"/>
                    </a:lnTo>
                    <a:lnTo>
                      <a:pt x="331" y="11997"/>
                    </a:lnTo>
                    <a:lnTo>
                      <a:pt x="331" y="16798"/>
                    </a:lnTo>
                    <a:lnTo>
                      <a:pt x="0" y="1679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394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066" name="object 54"/>
            <p:cNvGrpSpPr/>
            <p:nvPr/>
          </p:nvGrpSpPr>
          <p:grpSpPr>
            <a:xfrm>
              <a:off x="10104313" y="262038"/>
              <a:ext cx="8183697" cy="2012339"/>
              <a:chOff x="-1" y="-1"/>
              <a:chExt cx="8183696" cy="2012338"/>
            </a:xfrm>
          </p:grpSpPr>
          <p:sp>
            <p:nvSpPr>
              <p:cNvPr id="1037" name="Shape"/>
              <p:cNvSpPr/>
              <p:nvPr/>
            </p:nvSpPr>
            <p:spPr>
              <a:xfrm>
                <a:off x="-2" y="1508928"/>
                <a:ext cx="376509" cy="503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6200"/>
                    </a:lnTo>
                    <a:lnTo>
                      <a:pt x="21600" y="162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38" name="Square"/>
              <p:cNvSpPr/>
              <p:nvPr/>
            </p:nvSpPr>
            <p:spPr>
              <a:xfrm>
                <a:off x="251000" y="1383121"/>
                <a:ext cx="125507" cy="1257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39" name="Rectangle"/>
              <p:cNvSpPr/>
              <p:nvPr/>
            </p:nvSpPr>
            <p:spPr>
              <a:xfrm>
                <a:off x="376503" y="1257391"/>
                <a:ext cx="250994" cy="125734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0" name="Square"/>
              <p:cNvSpPr/>
              <p:nvPr/>
            </p:nvSpPr>
            <p:spPr>
              <a:xfrm>
                <a:off x="627494" y="1508865"/>
                <a:ext cx="125505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1" name="Rectangle"/>
              <p:cNvSpPr/>
              <p:nvPr/>
            </p:nvSpPr>
            <p:spPr>
              <a:xfrm>
                <a:off x="752995" y="1634608"/>
                <a:ext cx="125506" cy="25147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2" name="Square"/>
              <p:cNvSpPr/>
              <p:nvPr/>
            </p:nvSpPr>
            <p:spPr>
              <a:xfrm>
                <a:off x="752995" y="1383121"/>
                <a:ext cx="125506" cy="1257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3" name="Square"/>
              <p:cNvSpPr/>
              <p:nvPr/>
            </p:nvSpPr>
            <p:spPr>
              <a:xfrm>
                <a:off x="878497" y="1257391"/>
                <a:ext cx="125492" cy="125734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4" name="Rectangle"/>
              <p:cNvSpPr/>
              <p:nvPr/>
            </p:nvSpPr>
            <p:spPr>
              <a:xfrm>
                <a:off x="878497" y="1886489"/>
                <a:ext cx="250994" cy="1258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5" name="Square"/>
              <p:cNvSpPr/>
              <p:nvPr/>
            </p:nvSpPr>
            <p:spPr>
              <a:xfrm>
                <a:off x="1129487" y="1760340"/>
                <a:ext cx="125505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6" name="Shape"/>
              <p:cNvSpPr/>
              <p:nvPr/>
            </p:nvSpPr>
            <p:spPr>
              <a:xfrm>
                <a:off x="1505978" y="629246"/>
                <a:ext cx="251007" cy="627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7271"/>
                    </a:lnTo>
                    <a:lnTo>
                      <a:pt x="10800" y="17271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12942"/>
                    </a:lnTo>
                    <a:lnTo>
                      <a:pt x="10800" y="12942"/>
                    </a:lnTo>
                    <a:lnTo>
                      <a:pt x="10800" y="4285"/>
                    </a:lnTo>
                    <a:lnTo>
                      <a:pt x="21600" y="428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7" name="Shape"/>
              <p:cNvSpPr/>
              <p:nvPr/>
            </p:nvSpPr>
            <p:spPr>
              <a:xfrm>
                <a:off x="1254988" y="1257391"/>
                <a:ext cx="627498" cy="502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280" y="0"/>
                    </a:lnTo>
                    <a:lnTo>
                      <a:pt x="17280" y="5398"/>
                    </a:lnTo>
                    <a:lnTo>
                      <a:pt x="12960" y="5398"/>
                    </a:lnTo>
                    <a:lnTo>
                      <a:pt x="12960" y="10803"/>
                    </a:lnTo>
                    <a:lnTo>
                      <a:pt x="4320" y="10803"/>
                    </a:lnTo>
                    <a:lnTo>
                      <a:pt x="432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6208"/>
                    </a:lnTo>
                    <a:lnTo>
                      <a:pt x="17280" y="16208"/>
                    </a:lnTo>
                    <a:lnTo>
                      <a:pt x="1728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7280" y="16200"/>
                    </a:lnTo>
                    <a:lnTo>
                      <a:pt x="17280" y="5400"/>
                    </a:lnTo>
                    <a:lnTo>
                      <a:pt x="21600" y="54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8" name="Square"/>
              <p:cNvSpPr/>
              <p:nvPr/>
            </p:nvSpPr>
            <p:spPr>
              <a:xfrm>
                <a:off x="1882481" y="1760340"/>
                <a:ext cx="125493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49" name="Rectangle"/>
              <p:cNvSpPr/>
              <p:nvPr/>
            </p:nvSpPr>
            <p:spPr>
              <a:xfrm>
                <a:off x="1882481" y="1131649"/>
                <a:ext cx="250995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0" name="Shape"/>
              <p:cNvSpPr/>
              <p:nvPr/>
            </p:nvSpPr>
            <p:spPr>
              <a:xfrm>
                <a:off x="2133473" y="1634786"/>
                <a:ext cx="251006" cy="37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1" name="Rectangle"/>
              <p:cNvSpPr/>
              <p:nvPr/>
            </p:nvSpPr>
            <p:spPr>
              <a:xfrm>
                <a:off x="2133473" y="1005906"/>
                <a:ext cx="251006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2" name="Square"/>
              <p:cNvSpPr/>
              <p:nvPr/>
            </p:nvSpPr>
            <p:spPr>
              <a:xfrm>
                <a:off x="2384474" y="1131649"/>
                <a:ext cx="125493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3" name="Rectangle"/>
              <p:cNvSpPr/>
              <p:nvPr/>
            </p:nvSpPr>
            <p:spPr>
              <a:xfrm>
                <a:off x="2384474" y="1508865"/>
                <a:ext cx="250995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4" name="Rectangle"/>
              <p:cNvSpPr/>
              <p:nvPr/>
            </p:nvSpPr>
            <p:spPr>
              <a:xfrm>
                <a:off x="2635466" y="1383121"/>
                <a:ext cx="376508" cy="1257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5" name="Shape"/>
              <p:cNvSpPr/>
              <p:nvPr/>
            </p:nvSpPr>
            <p:spPr>
              <a:xfrm>
                <a:off x="3011970" y="1760632"/>
                <a:ext cx="250994" cy="251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799" y="0"/>
                    </a:lnTo>
                    <a:lnTo>
                      <a:pt x="10799" y="10801"/>
                    </a:lnTo>
                    <a:lnTo>
                      <a:pt x="0" y="108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6" name="Shape"/>
              <p:cNvSpPr/>
              <p:nvPr/>
            </p:nvSpPr>
            <p:spPr>
              <a:xfrm>
                <a:off x="3262960" y="-2"/>
                <a:ext cx="1756988" cy="2012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546"/>
                    </a:moveTo>
                    <a:lnTo>
                      <a:pt x="20057" y="17546"/>
                    </a:lnTo>
                    <a:lnTo>
                      <a:pt x="20057" y="16197"/>
                    </a:lnTo>
                    <a:lnTo>
                      <a:pt x="18514" y="16197"/>
                    </a:lnTo>
                    <a:lnTo>
                      <a:pt x="18514" y="14846"/>
                    </a:lnTo>
                    <a:lnTo>
                      <a:pt x="20057" y="14846"/>
                    </a:lnTo>
                    <a:lnTo>
                      <a:pt x="20057" y="13497"/>
                    </a:lnTo>
                    <a:lnTo>
                      <a:pt x="18514" y="13497"/>
                    </a:lnTo>
                    <a:lnTo>
                      <a:pt x="18514" y="14846"/>
                    </a:lnTo>
                    <a:lnTo>
                      <a:pt x="16971" y="14846"/>
                    </a:lnTo>
                    <a:lnTo>
                      <a:pt x="16971" y="13497"/>
                    </a:lnTo>
                    <a:lnTo>
                      <a:pt x="15429" y="13497"/>
                    </a:lnTo>
                    <a:lnTo>
                      <a:pt x="15429" y="14846"/>
                    </a:lnTo>
                    <a:lnTo>
                      <a:pt x="16971" y="14846"/>
                    </a:lnTo>
                    <a:lnTo>
                      <a:pt x="16971" y="16197"/>
                    </a:lnTo>
                    <a:lnTo>
                      <a:pt x="13886" y="16197"/>
                    </a:lnTo>
                    <a:lnTo>
                      <a:pt x="13886" y="17547"/>
                    </a:lnTo>
                    <a:lnTo>
                      <a:pt x="12343" y="17547"/>
                    </a:lnTo>
                    <a:lnTo>
                      <a:pt x="12343" y="18898"/>
                    </a:lnTo>
                    <a:lnTo>
                      <a:pt x="9257" y="18898"/>
                    </a:lnTo>
                    <a:lnTo>
                      <a:pt x="9257" y="16197"/>
                    </a:lnTo>
                    <a:lnTo>
                      <a:pt x="7714" y="16197"/>
                    </a:lnTo>
                    <a:lnTo>
                      <a:pt x="7714" y="12144"/>
                    </a:lnTo>
                    <a:lnTo>
                      <a:pt x="3086" y="12144"/>
                    </a:lnTo>
                    <a:lnTo>
                      <a:pt x="3086" y="9442"/>
                    </a:lnTo>
                    <a:lnTo>
                      <a:pt x="4629" y="9442"/>
                    </a:lnTo>
                    <a:lnTo>
                      <a:pt x="4629" y="8092"/>
                    </a:lnTo>
                    <a:lnTo>
                      <a:pt x="6171" y="8092"/>
                    </a:lnTo>
                    <a:lnTo>
                      <a:pt x="6171" y="6754"/>
                    </a:lnTo>
                    <a:lnTo>
                      <a:pt x="10800" y="6754"/>
                    </a:lnTo>
                    <a:lnTo>
                      <a:pt x="10800" y="8098"/>
                    </a:lnTo>
                    <a:lnTo>
                      <a:pt x="12343" y="8098"/>
                    </a:lnTo>
                    <a:lnTo>
                      <a:pt x="12343" y="6748"/>
                    </a:lnTo>
                    <a:lnTo>
                      <a:pt x="10800" y="6748"/>
                    </a:lnTo>
                    <a:lnTo>
                      <a:pt x="10800" y="2702"/>
                    </a:lnTo>
                    <a:lnTo>
                      <a:pt x="12343" y="2702"/>
                    </a:lnTo>
                    <a:lnTo>
                      <a:pt x="12343" y="1351"/>
                    </a:lnTo>
                    <a:lnTo>
                      <a:pt x="15429" y="1351"/>
                    </a:lnTo>
                    <a:lnTo>
                      <a:pt x="15429" y="0"/>
                    </a:lnTo>
                    <a:lnTo>
                      <a:pt x="10800" y="0"/>
                    </a:lnTo>
                    <a:lnTo>
                      <a:pt x="10800" y="1351"/>
                    </a:lnTo>
                    <a:lnTo>
                      <a:pt x="9257" y="1351"/>
                    </a:lnTo>
                    <a:lnTo>
                      <a:pt x="9257" y="2702"/>
                    </a:lnTo>
                    <a:lnTo>
                      <a:pt x="7714" y="2702"/>
                    </a:lnTo>
                    <a:lnTo>
                      <a:pt x="7714" y="5403"/>
                    </a:lnTo>
                    <a:lnTo>
                      <a:pt x="4629" y="5403"/>
                    </a:lnTo>
                    <a:lnTo>
                      <a:pt x="4629" y="6754"/>
                    </a:lnTo>
                    <a:lnTo>
                      <a:pt x="3086" y="6754"/>
                    </a:lnTo>
                    <a:lnTo>
                      <a:pt x="3086" y="8092"/>
                    </a:lnTo>
                    <a:lnTo>
                      <a:pt x="1543" y="8092"/>
                    </a:lnTo>
                    <a:lnTo>
                      <a:pt x="1543" y="9442"/>
                    </a:lnTo>
                    <a:lnTo>
                      <a:pt x="0" y="9442"/>
                    </a:lnTo>
                    <a:lnTo>
                      <a:pt x="0" y="12144"/>
                    </a:lnTo>
                    <a:lnTo>
                      <a:pt x="1543" y="12144"/>
                    </a:lnTo>
                    <a:lnTo>
                      <a:pt x="1543" y="13495"/>
                    </a:lnTo>
                    <a:lnTo>
                      <a:pt x="3086" y="13495"/>
                    </a:lnTo>
                    <a:lnTo>
                      <a:pt x="3086" y="14846"/>
                    </a:lnTo>
                    <a:lnTo>
                      <a:pt x="1543" y="14846"/>
                    </a:lnTo>
                    <a:lnTo>
                      <a:pt x="1543" y="17546"/>
                    </a:lnTo>
                    <a:lnTo>
                      <a:pt x="0" y="17546"/>
                    </a:lnTo>
                    <a:lnTo>
                      <a:pt x="0" y="18895"/>
                    </a:lnTo>
                    <a:lnTo>
                      <a:pt x="1543" y="18895"/>
                    </a:lnTo>
                    <a:lnTo>
                      <a:pt x="1543" y="17547"/>
                    </a:lnTo>
                    <a:lnTo>
                      <a:pt x="4629" y="17547"/>
                    </a:lnTo>
                    <a:lnTo>
                      <a:pt x="4629" y="16197"/>
                    </a:lnTo>
                    <a:lnTo>
                      <a:pt x="6171" y="16197"/>
                    </a:lnTo>
                    <a:lnTo>
                      <a:pt x="6171" y="18898"/>
                    </a:lnTo>
                    <a:lnTo>
                      <a:pt x="7714" y="18898"/>
                    </a:lnTo>
                    <a:lnTo>
                      <a:pt x="7714" y="21600"/>
                    </a:lnTo>
                    <a:lnTo>
                      <a:pt x="12343" y="21600"/>
                    </a:lnTo>
                    <a:lnTo>
                      <a:pt x="12343" y="20249"/>
                    </a:lnTo>
                    <a:lnTo>
                      <a:pt x="13886" y="20249"/>
                    </a:lnTo>
                    <a:lnTo>
                      <a:pt x="13886" y="18898"/>
                    </a:lnTo>
                    <a:lnTo>
                      <a:pt x="15429" y="18898"/>
                    </a:lnTo>
                    <a:lnTo>
                      <a:pt x="15429" y="17547"/>
                    </a:lnTo>
                    <a:lnTo>
                      <a:pt x="20057" y="17547"/>
                    </a:lnTo>
                    <a:lnTo>
                      <a:pt x="20057" y="18895"/>
                    </a:lnTo>
                    <a:lnTo>
                      <a:pt x="21600" y="18895"/>
                    </a:lnTo>
                    <a:lnTo>
                      <a:pt x="21600" y="17546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7" name="Rectangle"/>
              <p:cNvSpPr/>
              <p:nvPr/>
            </p:nvSpPr>
            <p:spPr>
              <a:xfrm>
                <a:off x="5019944" y="377215"/>
                <a:ext cx="250994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8" name="Rectangle"/>
              <p:cNvSpPr/>
              <p:nvPr/>
            </p:nvSpPr>
            <p:spPr>
              <a:xfrm>
                <a:off x="5019944" y="1005906"/>
                <a:ext cx="376495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59" name="Shape"/>
              <p:cNvSpPr/>
              <p:nvPr/>
            </p:nvSpPr>
            <p:spPr>
              <a:xfrm>
                <a:off x="5270935" y="1760632"/>
                <a:ext cx="251006" cy="251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801"/>
                    </a:lnTo>
                    <a:lnTo>
                      <a:pt x="0" y="108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0" name="Square"/>
              <p:cNvSpPr/>
              <p:nvPr/>
            </p:nvSpPr>
            <p:spPr>
              <a:xfrm>
                <a:off x="5396436" y="1131649"/>
                <a:ext cx="125505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1" name="Square"/>
              <p:cNvSpPr/>
              <p:nvPr/>
            </p:nvSpPr>
            <p:spPr>
              <a:xfrm>
                <a:off x="5521937" y="1634608"/>
                <a:ext cx="125493" cy="125734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2" name="Rectangle"/>
              <p:cNvSpPr/>
              <p:nvPr/>
            </p:nvSpPr>
            <p:spPr>
              <a:xfrm>
                <a:off x="5647426" y="1508865"/>
                <a:ext cx="251007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3" name="Rectangle"/>
              <p:cNvSpPr/>
              <p:nvPr/>
            </p:nvSpPr>
            <p:spPr>
              <a:xfrm>
                <a:off x="5898429" y="1383121"/>
                <a:ext cx="250994" cy="1257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4" name="Shape"/>
              <p:cNvSpPr/>
              <p:nvPr/>
            </p:nvSpPr>
            <p:spPr>
              <a:xfrm>
                <a:off x="6651425" y="1760632"/>
                <a:ext cx="376495" cy="251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01"/>
                    </a:lnTo>
                    <a:lnTo>
                      <a:pt x="7199" y="10801"/>
                    </a:lnTo>
                    <a:lnTo>
                      <a:pt x="7199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5" name="Rectangle"/>
              <p:cNvSpPr/>
              <p:nvPr/>
            </p:nvSpPr>
            <p:spPr>
              <a:xfrm>
                <a:off x="8157402" y="1760632"/>
                <a:ext cx="26293" cy="125861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074" name="object 55"/>
            <p:cNvGrpSpPr/>
            <p:nvPr/>
          </p:nvGrpSpPr>
          <p:grpSpPr>
            <a:xfrm>
              <a:off x="10104313" y="764998"/>
              <a:ext cx="8183698" cy="1759809"/>
              <a:chOff x="0" y="0"/>
              <a:chExt cx="8183696" cy="1759808"/>
            </a:xfrm>
          </p:grpSpPr>
          <p:sp>
            <p:nvSpPr>
              <p:cNvPr id="1067" name="Square"/>
              <p:cNvSpPr/>
              <p:nvPr/>
            </p:nvSpPr>
            <p:spPr>
              <a:xfrm>
                <a:off x="1756980" y="-1"/>
                <a:ext cx="125505" cy="125734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8" name="Rectangle"/>
              <p:cNvSpPr/>
              <p:nvPr/>
            </p:nvSpPr>
            <p:spPr>
              <a:xfrm>
                <a:off x="6525924" y="880162"/>
                <a:ext cx="125493" cy="377220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69" name="Rectangle"/>
              <p:cNvSpPr/>
              <p:nvPr/>
            </p:nvSpPr>
            <p:spPr>
              <a:xfrm>
                <a:off x="6651412" y="628689"/>
                <a:ext cx="125505" cy="25147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0" name="Square"/>
              <p:cNvSpPr/>
              <p:nvPr/>
            </p:nvSpPr>
            <p:spPr>
              <a:xfrm>
                <a:off x="6776913" y="502946"/>
                <a:ext cx="125506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1" name="Shape"/>
              <p:cNvSpPr/>
              <p:nvPr/>
            </p:nvSpPr>
            <p:spPr>
              <a:xfrm>
                <a:off x="7027916" y="754431"/>
                <a:ext cx="627498" cy="502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280" y="0"/>
                    </a:lnTo>
                    <a:lnTo>
                      <a:pt x="17280" y="5398"/>
                    </a:lnTo>
                    <a:lnTo>
                      <a:pt x="12960" y="5398"/>
                    </a:lnTo>
                    <a:lnTo>
                      <a:pt x="12960" y="10803"/>
                    </a:lnTo>
                    <a:lnTo>
                      <a:pt x="4320" y="10803"/>
                    </a:lnTo>
                    <a:lnTo>
                      <a:pt x="432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6208"/>
                    </a:lnTo>
                    <a:lnTo>
                      <a:pt x="17280" y="16208"/>
                    </a:lnTo>
                    <a:lnTo>
                      <a:pt x="1728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7280" y="16200"/>
                    </a:lnTo>
                    <a:lnTo>
                      <a:pt x="17280" y="5400"/>
                    </a:lnTo>
                    <a:lnTo>
                      <a:pt x="21600" y="54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2" name="Rectangle"/>
              <p:cNvSpPr/>
              <p:nvPr/>
            </p:nvSpPr>
            <p:spPr>
              <a:xfrm>
                <a:off x="7655411" y="628689"/>
                <a:ext cx="250995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3" name="Shape"/>
              <p:cNvSpPr/>
              <p:nvPr/>
            </p:nvSpPr>
            <p:spPr>
              <a:xfrm>
                <a:off x="-1" y="1383528"/>
                <a:ext cx="8183697" cy="376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531" y="0"/>
                    </a:lnTo>
                    <a:lnTo>
                      <a:pt x="21531" y="14449"/>
                    </a:lnTo>
                    <a:lnTo>
                      <a:pt x="18881" y="14449"/>
                    </a:lnTo>
                    <a:lnTo>
                      <a:pt x="18881" y="7224"/>
                    </a:lnTo>
                    <a:lnTo>
                      <a:pt x="18549" y="7224"/>
                    </a:lnTo>
                    <a:lnTo>
                      <a:pt x="18549" y="0"/>
                    </a:lnTo>
                    <a:lnTo>
                      <a:pt x="17887" y="0"/>
                    </a:lnTo>
                    <a:lnTo>
                      <a:pt x="17887" y="7224"/>
                    </a:lnTo>
                    <a:lnTo>
                      <a:pt x="17224" y="7224"/>
                    </a:lnTo>
                    <a:lnTo>
                      <a:pt x="17224" y="14449"/>
                    </a:lnTo>
                    <a:lnTo>
                      <a:pt x="14906" y="14449"/>
                    </a:lnTo>
                    <a:lnTo>
                      <a:pt x="14906" y="7224"/>
                    </a:lnTo>
                    <a:lnTo>
                      <a:pt x="13581" y="7224"/>
                    </a:lnTo>
                    <a:lnTo>
                      <a:pt x="13581" y="14449"/>
                    </a:lnTo>
                    <a:lnTo>
                      <a:pt x="11593" y="14449"/>
                    </a:lnTo>
                    <a:lnTo>
                      <a:pt x="11593" y="7224"/>
                    </a:lnTo>
                    <a:lnTo>
                      <a:pt x="10600" y="7224"/>
                    </a:lnTo>
                    <a:lnTo>
                      <a:pt x="10600" y="14449"/>
                    </a:lnTo>
                    <a:lnTo>
                      <a:pt x="8943" y="14449"/>
                    </a:lnTo>
                    <a:lnTo>
                      <a:pt x="8943" y="7224"/>
                    </a:lnTo>
                    <a:lnTo>
                      <a:pt x="7950" y="7224"/>
                    </a:lnTo>
                    <a:lnTo>
                      <a:pt x="7950" y="14449"/>
                    </a:lnTo>
                    <a:lnTo>
                      <a:pt x="6625" y="14449"/>
                    </a:lnTo>
                    <a:lnTo>
                      <a:pt x="6625" y="7224"/>
                    </a:lnTo>
                    <a:lnTo>
                      <a:pt x="5631" y="7224"/>
                    </a:lnTo>
                    <a:lnTo>
                      <a:pt x="5631" y="14449"/>
                    </a:lnTo>
                    <a:lnTo>
                      <a:pt x="3312" y="14449"/>
                    </a:lnTo>
                    <a:lnTo>
                      <a:pt x="3312" y="7224"/>
                    </a:lnTo>
                    <a:lnTo>
                      <a:pt x="2650" y="7224"/>
                    </a:lnTo>
                    <a:lnTo>
                      <a:pt x="2650" y="14449"/>
                    </a:lnTo>
                    <a:lnTo>
                      <a:pt x="994" y="14449"/>
                    </a:lnTo>
                    <a:lnTo>
                      <a:pt x="994" y="7224"/>
                    </a:lnTo>
                    <a:lnTo>
                      <a:pt x="0" y="7224"/>
                    </a:lnTo>
                    <a:lnTo>
                      <a:pt x="0" y="14449"/>
                    </a:lnTo>
                    <a:lnTo>
                      <a:pt x="331" y="14449"/>
                    </a:lnTo>
                    <a:lnTo>
                      <a:pt x="33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11" name="object 56"/>
            <p:cNvGrpSpPr/>
            <p:nvPr/>
          </p:nvGrpSpPr>
          <p:grpSpPr>
            <a:xfrm>
              <a:off x="10355316" y="764997"/>
              <a:ext cx="7278913" cy="1635237"/>
              <a:chOff x="-1" y="-1"/>
              <a:chExt cx="7278911" cy="1635236"/>
            </a:xfrm>
          </p:grpSpPr>
          <p:sp>
            <p:nvSpPr>
              <p:cNvPr id="1075" name="Rectangle"/>
              <p:cNvSpPr/>
              <p:nvPr/>
            </p:nvSpPr>
            <p:spPr>
              <a:xfrm>
                <a:off x="-2" y="1005906"/>
                <a:ext cx="125505" cy="25147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6" name="Rectangle"/>
              <p:cNvSpPr/>
              <p:nvPr/>
            </p:nvSpPr>
            <p:spPr>
              <a:xfrm>
                <a:off x="125499" y="880163"/>
                <a:ext cx="25099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7" name="Shape"/>
              <p:cNvSpPr/>
              <p:nvPr/>
            </p:nvSpPr>
            <p:spPr>
              <a:xfrm>
                <a:off x="-2" y="1257671"/>
                <a:ext cx="752989" cy="37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400"/>
                    </a:moveTo>
                    <a:lnTo>
                      <a:pt x="7200" y="14400"/>
                    </a:lnTo>
                    <a:lnTo>
                      <a:pt x="7200" y="0"/>
                    </a:lnTo>
                    <a:lnTo>
                      <a:pt x="3600" y="0"/>
                    </a:lnTo>
                    <a:lnTo>
                      <a:pt x="3600" y="7200"/>
                    </a:lnTo>
                    <a:lnTo>
                      <a:pt x="0" y="7200"/>
                    </a:lnTo>
                    <a:lnTo>
                      <a:pt x="0" y="14400"/>
                    </a:lnTo>
                    <a:lnTo>
                      <a:pt x="3600" y="14400"/>
                    </a:lnTo>
                    <a:lnTo>
                      <a:pt x="3600" y="21600"/>
                    </a:lnTo>
                    <a:lnTo>
                      <a:pt x="21600" y="21600"/>
                    </a:lnTo>
                    <a:lnTo>
                      <a:pt x="21600" y="1440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8" name="Shape"/>
              <p:cNvSpPr/>
              <p:nvPr/>
            </p:nvSpPr>
            <p:spPr>
              <a:xfrm>
                <a:off x="376490" y="754432"/>
                <a:ext cx="627499" cy="629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958"/>
                    </a:moveTo>
                    <a:lnTo>
                      <a:pt x="12960" y="12958"/>
                    </a:lnTo>
                    <a:lnTo>
                      <a:pt x="12960" y="4316"/>
                    </a:lnTo>
                    <a:lnTo>
                      <a:pt x="8640" y="4316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4317"/>
                    </a:lnTo>
                    <a:lnTo>
                      <a:pt x="8640" y="4317"/>
                    </a:lnTo>
                    <a:lnTo>
                      <a:pt x="8640" y="8637"/>
                    </a:lnTo>
                    <a:lnTo>
                      <a:pt x="4320" y="8637"/>
                    </a:lnTo>
                    <a:lnTo>
                      <a:pt x="4320" y="12958"/>
                    </a:lnTo>
                    <a:lnTo>
                      <a:pt x="8640" y="12958"/>
                    </a:lnTo>
                    <a:lnTo>
                      <a:pt x="8640" y="21600"/>
                    </a:lnTo>
                    <a:lnTo>
                      <a:pt x="17280" y="21600"/>
                    </a:lnTo>
                    <a:lnTo>
                      <a:pt x="17280" y="17279"/>
                    </a:lnTo>
                    <a:lnTo>
                      <a:pt x="21600" y="17279"/>
                    </a:lnTo>
                    <a:lnTo>
                      <a:pt x="21600" y="1295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79" name="Square"/>
              <p:cNvSpPr/>
              <p:nvPr/>
            </p:nvSpPr>
            <p:spPr>
              <a:xfrm>
                <a:off x="1003985" y="1005906"/>
                <a:ext cx="1255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0" name="Rectangle"/>
              <p:cNvSpPr/>
              <p:nvPr/>
            </p:nvSpPr>
            <p:spPr>
              <a:xfrm>
                <a:off x="1505978" y="880163"/>
                <a:ext cx="125506" cy="251490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1" name="Square"/>
              <p:cNvSpPr/>
              <p:nvPr/>
            </p:nvSpPr>
            <p:spPr>
              <a:xfrm>
                <a:off x="1631480" y="-2"/>
                <a:ext cx="125492" cy="12573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2" name="Shape"/>
              <p:cNvSpPr/>
              <p:nvPr/>
            </p:nvSpPr>
            <p:spPr>
              <a:xfrm>
                <a:off x="878483" y="1131827"/>
                <a:ext cx="1003990" cy="503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200"/>
                    </a:moveTo>
                    <a:lnTo>
                      <a:pt x="5400" y="16200"/>
                    </a:lnTo>
                    <a:lnTo>
                      <a:pt x="5400" y="10800"/>
                    </a:lnTo>
                    <a:lnTo>
                      <a:pt x="8100" y="10800"/>
                    </a:lnTo>
                    <a:lnTo>
                      <a:pt x="8100" y="5400"/>
                    </a:lnTo>
                    <a:lnTo>
                      <a:pt x="10800" y="5400"/>
                    </a:lnTo>
                    <a:lnTo>
                      <a:pt x="10800" y="0"/>
                    </a:lnTo>
                    <a:lnTo>
                      <a:pt x="5400" y="0"/>
                    </a:lnTo>
                    <a:lnTo>
                      <a:pt x="5400" y="5400"/>
                    </a:lnTo>
                    <a:lnTo>
                      <a:pt x="2700" y="5400"/>
                    </a:lnTo>
                    <a:lnTo>
                      <a:pt x="2700" y="10800"/>
                    </a:lnTo>
                    <a:lnTo>
                      <a:pt x="0" y="10800"/>
                    </a:lnTo>
                    <a:lnTo>
                      <a:pt x="0" y="16200"/>
                    </a:lnTo>
                    <a:lnTo>
                      <a:pt x="2700" y="16200"/>
                    </a:lnTo>
                    <a:lnTo>
                      <a:pt x="270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3" name="Rectangle"/>
              <p:cNvSpPr/>
              <p:nvPr/>
            </p:nvSpPr>
            <p:spPr>
              <a:xfrm>
                <a:off x="1631480" y="754432"/>
                <a:ext cx="250994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4" name="Shape"/>
              <p:cNvSpPr/>
              <p:nvPr/>
            </p:nvSpPr>
            <p:spPr>
              <a:xfrm>
                <a:off x="1631480" y="1131827"/>
                <a:ext cx="376495" cy="251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799"/>
                    </a:lnTo>
                    <a:lnTo>
                      <a:pt x="7199" y="10799"/>
                    </a:lnTo>
                    <a:lnTo>
                      <a:pt x="7199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5" name="Square"/>
              <p:cNvSpPr/>
              <p:nvPr/>
            </p:nvSpPr>
            <p:spPr>
              <a:xfrm>
                <a:off x="2007971" y="1005906"/>
                <a:ext cx="1255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6" name="Shape"/>
              <p:cNvSpPr/>
              <p:nvPr/>
            </p:nvSpPr>
            <p:spPr>
              <a:xfrm>
                <a:off x="1380477" y="126288"/>
                <a:ext cx="753000" cy="627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631"/>
                    </a:moveTo>
                    <a:lnTo>
                      <a:pt x="14400" y="8631"/>
                    </a:lnTo>
                    <a:lnTo>
                      <a:pt x="14400" y="12942"/>
                    </a:lnTo>
                    <a:lnTo>
                      <a:pt x="10800" y="12942"/>
                    </a:lnTo>
                    <a:lnTo>
                      <a:pt x="10800" y="8614"/>
                    </a:lnTo>
                    <a:lnTo>
                      <a:pt x="7200" y="8614"/>
                    </a:lnTo>
                    <a:lnTo>
                      <a:pt x="7200" y="0"/>
                    </a:lnTo>
                    <a:lnTo>
                      <a:pt x="3600" y="0"/>
                    </a:lnTo>
                    <a:lnTo>
                      <a:pt x="3600" y="4285"/>
                    </a:lnTo>
                    <a:lnTo>
                      <a:pt x="0" y="4285"/>
                    </a:lnTo>
                    <a:lnTo>
                      <a:pt x="0" y="12942"/>
                    </a:lnTo>
                    <a:lnTo>
                      <a:pt x="3600" y="12942"/>
                    </a:lnTo>
                    <a:lnTo>
                      <a:pt x="3600" y="21600"/>
                    </a:lnTo>
                    <a:lnTo>
                      <a:pt x="7200" y="21600"/>
                    </a:lnTo>
                    <a:lnTo>
                      <a:pt x="7200" y="17271"/>
                    </a:lnTo>
                    <a:lnTo>
                      <a:pt x="14400" y="17271"/>
                    </a:lnTo>
                    <a:lnTo>
                      <a:pt x="14400" y="12956"/>
                    </a:lnTo>
                    <a:lnTo>
                      <a:pt x="21600" y="12956"/>
                    </a:lnTo>
                    <a:lnTo>
                      <a:pt x="21600" y="8631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7" name="Square"/>
              <p:cNvSpPr/>
              <p:nvPr/>
            </p:nvSpPr>
            <p:spPr>
              <a:xfrm>
                <a:off x="2133473" y="880163"/>
                <a:ext cx="125492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8" name="Square"/>
              <p:cNvSpPr/>
              <p:nvPr/>
            </p:nvSpPr>
            <p:spPr>
              <a:xfrm>
                <a:off x="2133473" y="251473"/>
                <a:ext cx="125492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89" name="Square"/>
              <p:cNvSpPr/>
              <p:nvPr/>
            </p:nvSpPr>
            <p:spPr>
              <a:xfrm>
                <a:off x="2258960" y="502946"/>
                <a:ext cx="1255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0" name="Shape"/>
              <p:cNvSpPr/>
              <p:nvPr/>
            </p:nvSpPr>
            <p:spPr>
              <a:xfrm>
                <a:off x="2133473" y="1131827"/>
                <a:ext cx="627499" cy="502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198"/>
                    </a:moveTo>
                    <a:lnTo>
                      <a:pt x="4320" y="16198"/>
                    </a:lnTo>
                    <a:lnTo>
                      <a:pt x="4320" y="5406"/>
                    </a:lnTo>
                    <a:lnTo>
                      <a:pt x="8640" y="5406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16220"/>
                    </a:lnTo>
                    <a:lnTo>
                      <a:pt x="4320" y="16220"/>
                    </a:lnTo>
                    <a:lnTo>
                      <a:pt x="4320" y="21600"/>
                    </a:lnTo>
                    <a:lnTo>
                      <a:pt x="21600" y="21600"/>
                    </a:lnTo>
                    <a:lnTo>
                      <a:pt x="21600" y="1619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1" name="Rectangle"/>
              <p:cNvSpPr/>
              <p:nvPr/>
            </p:nvSpPr>
            <p:spPr>
              <a:xfrm>
                <a:off x="2384462" y="1005906"/>
                <a:ext cx="376508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2" name="Shape"/>
              <p:cNvSpPr/>
              <p:nvPr/>
            </p:nvSpPr>
            <p:spPr>
              <a:xfrm>
                <a:off x="3137459" y="1383529"/>
                <a:ext cx="627499" cy="251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9"/>
                    </a:moveTo>
                    <a:lnTo>
                      <a:pt x="4320" y="10799"/>
                    </a:lnTo>
                    <a:lnTo>
                      <a:pt x="432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99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3" name="Shape"/>
              <p:cNvSpPr/>
              <p:nvPr/>
            </p:nvSpPr>
            <p:spPr>
              <a:xfrm>
                <a:off x="3262961" y="125730"/>
                <a:ext cx="627485" cy="5026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640" y="0"/>
                    </a:lnTo>
                    <a:lnTo>
                      <a:pt x="8640" y="5377"/>
                    </a:lnTo>
                    <a:lnTo>
                      <a:pt x="4320" y="5377"/>
                    </a:lnTo>
                    <a:lnTo>
                      <a:pt x="4320" y="10785"/>
                    </a:lnTo>
                    <a:lnTo>
                      <a:pt x="0" y="10785"/>
                    </a:lnTo>
                    <a:lnTo>
                      <a:pt x="0" y="21600"/>
                    </a:lnTo>
                    <a:lnTo>
                      <a:pt x="12960" y="21600"/>
                    </a:lnTo>
                    <a:lnTo>
                      <a:pt x="12960" y="16192"/>
                    </a:lnTo>
                    <a:lnTo>
                      <a:pt x="8640" y="16192"/>
                    </a:lnTo>
                    <a:lnTo>
                      <a:pt x="8640" y="5403"/>
                    </a:lnTo>
                    <a:lnTo>
                      <a:pt x="21600" y="54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4" name="Shape"/>
              <p:cNvSpPr/>
              <p:nvPr/>
            </p:nvSpPr>
            <p:spPr>
              <a:xfrm>
                <a:off x="3639452" y="628421"/>
                <a:ext cx="376497" cy="629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25"/>
                    </a:moveTo>
                    <a:lnTo>
                      <a:pt x="14400" y="4325"/>
                    </a:lnTo>
                    <a:lnTo>
                      <a:pt x="14400" y="8640"/>
                    </a:lnTo>
                    <a:lnTo>
                      <a:pt x="7200" y="8640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12960"/>
                    </a:lnTo>
                    <a:lnTo>
                      <a:pt x="7200" y="1296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7280"/>
                    </a:lnTo>
                    <a:lnTo>
                      <a:pt x="14400" y="17280"/>
                    </a:lnTo>
                    <a:lnTo>
                      <a:pt x="14400" y="8641"/>
                    </a:lnTo>
                    <a:lnTo>
                      <a:pt x="21600" y="8641"/>
                    </a:lnTo>
                    <a:lnTo>
                      <a:pt x="21600" y="4325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5" name="Square"/>
              <p:cNvSpPr/>
              <p:nvPr/>
            </p:nvSpPr>
            <p:spPr>
              <a:xfrm>
                <a:off x="4015945" y="1005906"/>
                <a:ext cx="12550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6" name="Square"/>
              <p:cNvSpPr/>
              <p:nvPr/>
            </p:nvSpPr>
            <p:spPr>
              <a:xfrm>
                <a:off x="4266948" y="1257379"/>
                <a:ext cx="125492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7" name="Rectangle"/>
              <p:cNvSpPr/>
              <p:nvPr/>
            </p:nvSpPr>
            <p:spPr>
              <a:xfrm>
                <a:off x="4266948" y="502946"/>
                <a:ext cx="125492" cy="25148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8" name="Square"/>
              <p:cNvSpPr/>
              <p:nvPr/>
            </p:nvSpPr>
            <p:spPr>
              <a:xfrm>
                <a:off x="4392436" y="754432"/>
                <a:ext cx="125506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99" name="Square"/>
              <p:cNvSpPr/>
              <p:nvPr/>
            </p:nvSpPr>
            <p:spPr>
              <a:xfrm>
                <a:off x="4517938" y="880163"/>
                <a:ext cx="12550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0" name="Square"/>
              <p:cNvSpPr/>
              <p:nvPr/>
            </p:nvSpPr>
            <p:spPr>
              <a:xfrm>
                <a:off x="4643439" y="1005906"/>
                <a:ext cx="1255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1" name="Square"/>
              <p:cNvSpPr/>
              <p:nvPr/>
            </p:nvSpPr>
            <p:spPr>
              <a:xfrm>
                <a:off x="4643439" y="754432"/>
                <a:ext cx="125506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2" name="Rectangle"/>
              <p:cNvSpPr/>
              <p:nvPr/>
            </p:nvSpPr>
            <p:spPr>
              <a:xfrm>
                <a:off x="4141446" y="1508866"/>
                <a:ext cx="752987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3" name="Shape"/>
              <p:cNvSpPr/>
              <p:nvPr/>
            </p:nvSpPr>
            <p:spPr>
              <a:xfrm>
                <a:off x="5270936" y="1131827"/>
                <a:ext cx="376495" cy="377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199" y="0"/>
                    </a:lnTo>
                    <a:lnTo>
                      <a:pt x="7199" y="7200"/>
                    </a:lnTo>
                    <a:lnTo>
                      <a:pt x="0" y="7200"/>
                    </a:lnTo>
                    <a:lnTo>
                      <a:pt x="0" y="21600"/>
                    </a:lnTo>
                    <a:lnTo>
                      <a:pt x="7199" y="21600"/>
                    </a:lnTo>
                    <a:lnTo>
                      <a:pt x="7199" y="14400"/>
                    </a:lnTo>
                    <a:lnTo>
                      <a:pt x="14400" y="14400"/>
                    </a:lnTo>
                    <a:lnTo>
                      <a:pt x="144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4" name="Shape"/>
              <p:cNvSpPr/>
              <p:nvPr/>
            </p:nvSpPr>
            <p:spPr>
              <a:xfrm>
                <a:off x="5396424" y="1383529"/>
                <a:ext cx="878501" cy="251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9"/>
                    </a:moveTo>
                    <a:lnTo>
                      <a:pt x="6172" y="10799"/>
                    </a:lnTo>
                    <a:lnTo>
                      <a:pt x="6172" y="0"/>
                    </a:lnTo>
                    <a:lnTo>
                      <a:pt x="3086" y="0"/>
                    </a:lnTo>
                    <a:lnTo>
                      <a:pt x="3086" y="10799"/>
                    </a:lnTo>
                    <a:lnTo>
                      <a:pt x="0" y="1079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99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5" name="Square"/>
              <p:cNvSpPr/>
              <p:nvPr/>
            </p:nvSpPr>
            <p:spPr>
              <a:xfrm>
                <a:off x="6149420" y="880163"/>
                <a:ext cx="12550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6" name="Shape"/>
              <p:cNvSpPr/>
              <p:nvPr/>
            </p:nvSpPr>
            <p:spPr>
              <a:xfrm>
                <a:off x="6274920" y="1257671"/>
                <a:ext cx="250995" cy="251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1"/>
                    </a:moveTo>
                    <a:lnTo>
                      <a:pt x="10799" y="10801"/>
                    </a:lnTo>
                    <a:lnTo>
                      <a:pt x="10799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1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7" name="Rectangle"/>
              <p:cNvSpPr/>
              <p:nvPr/>
            </p:nvSpPr>
            <p:spPr>
              <a:xfrm>
                <a:off x="6651412" y="377216"/>
                <a:ext cx="125505" cy="25147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8" name="Shape"/>
              <p:cNvSpPr/>
              <p:nvPr/>
            </p:nvSpPr>
            <p:spPr>
              <a:xfrm>
                <a:off x="6400410" y="628689"/>
                <a:ext cx="501997" cy="880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428"/>
                    </a:moveTo>
                    <a:lnTo>
                      <a:pt x="16200" y="15428"/>
                    </a:lnTo>
                    <a:lnTo>
                      <a:pt x="16200" y="12347"/>
                    </a:lnTo>
                    <a:lnTo>
                      <a:pt x="5400" y="12347"/>
                    </a:lnTo>
                    <a:lnTo>
                      <a:pt x="5400" y="6171"/>
                    </a:lnTo>
                    <a:lnTo>
                      <a:pt x="10800" y="6171"/>
                    </a:lnTo>
                    <a:lnTo>
                      <a:pt x="10800" y="0"/>
                    </a:lnTo>
                    <a:lnTo>
                      <a:pt x="5400" y="0"/>
                    </a:lnTo>
                    <a:lnTo>
                      <a:pt x="5400" y="6170"/>
                    </a:lnTo>
                    <a:lnTo>
                      <a:pt x="0" y="6170"/>
                    </a:lnTo>
                    <a:lnTo>
                      <a:pt x="0" y="15436"/>
                    </a:lnTo>
                    <a:lnTo>
                      <a:pt x="16200" y="15436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542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09" name="Rectangle"/>
              <p:cNvSpPr/>
              <p:nvPr/>
            </p:nvSpPr>
            <p:spPr>
              <a:xfrm>
                <a:off x="6902402" y="880163"/>
                <a:ext cx="251007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10" name="Square"/>
              <p:cNvSpPr/>
              <p:nvPr/>
            </p:nvSpPr>
            <p:spPr>
              <a:xfrm>
                <a:off x="7153406" y="754432"/>
                <a:ext cx="125505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23" name="object 57"/>
            <p:cNvGrpSpPr/>
            <p:nvPr/>
          </p:nvGrpSpPr>
          <p:grpSpPr>
            <a:xfrm>
              <a:off x="10982809" y="387769"/>
              <a:ext cx="7278914" cy="2012464"/>
              <a:chOff x="-1" y="0"/>
              <a:chExt cx="7278913" cy="2012463"/>
            </a:xfrm>
          </p:grpSpPr>
          <p:sp>
            <p:nvSpPr>
              <p:cNvPr id="1112" name="Square"/>
              <p:cNvSpPr/>
              <p:nvPr/>
            </p:nvSpPr>
            <p:spPr>
              <a:xfrm>
                <a:off x="-2" y="1005919"/>
                <a:ext cx="125492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13" name="Rectangle"/>
              <p:cNvSpPr/>
              <p:nvPr/>
            </p:nvSpPr>
            <p:spPr>
              <a:xfrm>
                <a:off x="125486" y="880174"/>
                <a:ext cx="2510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14" name="Square"/>
              <p:cNvSpPr/>
              <p:nvPr/>
            </p:nvSpPr>
            <p:spPr>
              <a:xfrm>
                <a:off x="376490" y="754444"/>
                <a:ext cx="125506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15" name="Rectangle"/>
              <p:cNvSpPr/>
              <p:nvPr/>
            </p:nvSpPr>
            <p:spPr>
              <a:xfrm>
                <a:off x="3262950" y="125742"/>
                <a:ext cx="125506" cy="377220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16" name="Rectangle"/>
              <p:cNvSpPr/>
              <p:nvPr/>
            </p:nvSpPr>
            <p:spPr>
              <a:xfrm>
                <a:off x="3388452" y="-1"/>
                <a:ext cx="251006" cy="12574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17" name="Rectangle"/>
              <p:cNvSpPr/>
              <p:nvPr/>
            </p:nvSpPr>
            <p:spPr>
              <a:xfrm>
                <a:off x="3764943" y="628700"/>
                <a:ext cx="125505" cy="25147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18" name="Square"/>
              <p:cNvSpPr/>
              <p:nvPr/>
            </p:nvSpPr>
            <p:spPr>
              <a:xfrm>
                <a:off x="3890445" y="502959"/>
                <a:ext cx="125506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19" name="Square"/>
              <p:cNvSpPr/>
              <p:nvPr/>
            </p:nvSpPr>
            <p:spPr>
              <a:xfrm>
                <a:off x="4141448" y="377228"/>
                <a:ext cx="125493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20" name="Square"/>
              <p:cNvSpPr/>
              <p:nvPr/>
            </p:nvSpPr>
            <p:spPr>
              <a:xfrm>
                <a:off x="5521928" y="1257390"/>
                <a:ext cx="12550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21" name="Square"/>
              <p:cNvSpPr/>
              <p:nvPr/>
            </p:nvSpPr>
            <p:spPr>
              <a:xfrm>
                <a:off x="7027907" y="1508877"/>
                <a:ext cx="125506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22" name="Shape"/>
              <p:cNvSpPr/>
              <p:nvPr/>
            </p:nvSpPr>
            <p:spPr>
              <a:xfrm>
                <a:off x="6274911" y="1634899"/>
                <a:ext cx="1004002" cy="377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8900" y="0"/>
                    </a:lnTo>
                    <a:lnTo>
                      <a:pt x="189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5" name="object 58"/>
            <p:cNvGrpSpPr/>
            <p:nvPr/>
          </p:nvGrpSpPr>
          <p:grpSpPr>
            <a:xfrm>
              <a:off x="10731807" y="262041"/>
              <a:ext cx="7556208" cy="2011827"/>
              <a:chOff x="-1" y="0"/>
              <a:chExt cx="7556207" cy="2011826"/>
            </a:xfrm>
          </p:grpSpPr>
          <p:sp>
            <p:nvSpPr>
              <p:cNvPr id="1124" name="Square"/>
              <p:cNvSpPr/>
              <p:nvPr/>
            </p:nvSpPr>
            <p:spPr>
              <a:xfrm>
                <a:off x="-2" y="1383119"/>
                <a:ext cx="125504" cy="12574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25" name="Square"/>
              <p:cNvSpPr/>
              <p:nvPr/>
            </p:nvSpPr>
            <p:spPr>
              <a:xfrm>
                <a:off x="752996" y="754430"/>
                <a:ext cx="125493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26" name="Square"/>
              <p:cNvSpPr/>
              <p:nvPr/>
            </p:nvSpPr>
            <p:spPr>
              <a:xfrm>
                <a:off x="1003986" y="1634607"/>
                <a:ext cx="125506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27" name="Shape"/>
              <p:cNvSpPr/>
              <p:nvPr/>
            </p:nvSpPr>
            <p:spPr>
              <a:xfrm>
                <a:off x="752996" y="1131381"/>
                <a:ext cx="376496" cy="377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0"/>
                    </a:moveTo>
                    <a:lnTo>
                      <a:pt x="14400" y="720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4400"/>
                    </a:lnTo>
                    <a:lnTo>
                      <a:pt x="21600" y="144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28" name="Square"/>
              <p:cNvSpPr/>
              <p:nvPr/>
            </p:nvSpPr>
            <p:spPr>
              <a:xfrm>
                <a:off x="1129487" y="1760337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29" name="Square"/>
              <p:cNvSpPr/>
              <p:nvPr/>
            </p:nvSpPr>
            <p:spPr>
              <a:xfrm>
                <a:off x="1505979" y="1508864"/>
                <a:ext cx="125506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0" name="Square"/>
              <p:cNvSpPr/>
              <p:nvPr/>
            </p:nvSpPr>
            <p:spPr>
              <a:xfrm>
                <a:off x="1631481" y="1383119"/>
                <a:ext cx="125505" cy="12574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1" name="Rectangle"/>
              <p:cNvSpPr/>
              <p:nvPr/>
            </p:nvSpPr>
            <p:spPr>
              <a:xfrm>
                <a:off x="1505979" y="1131648"/>
                <a:ext cx="251007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2" name="Square"/>
              <p:cNvSpPr/>
              <p:nvPr/>
            </p:nvSpPr>
            <p:spPr>
              <a:xfrm>
                <a:off x="2007972" y="1005905"/>
                <a:ext cx="125506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3" name="Rectangle"/>
              <p:cNvSpPr/>
              <p:nvPr/>
            </p:nvSpPr>
            <p:spPr>
              <a:xfrm>
                <a:off x="2133474" y="1131648"/>
                <a:ext cx="125505" cy="25147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4" name="Shape"/>
              <p:cNvSpPr/>
              <p:nvPr/>
            </p:nvSpPr>
            <p:spPr>
              <a:xfrm>
                <a:off x="1380477" y="377545"/>
                <a:ext cx="878502" cy="502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27"/>
                    </a:moveTo>
                    <a:lnTo>
                      <a:pt x="18514" y="10827"/>
                    </a:lnTo>
                    <a:lnTo>
                      <a:pt x="18514" y="5414"/>
                    </a:lnTo>
                    <a:lnTo>
                      <a:pt x="12343" y="5414"/>
                    </a:lnTo>
                    <a:lnTo>
                      <a:pt x="12343" y="0"/>
                    </a:lnTo>
                    <a:lnTo>
                      <a:pt x="0" y="0"/>
                    </a:lnTo>
                    <a:lnTo>
                      <a:pt x="0" y="5414"/>
                    </a:lnTo>
                    <a:lnTo>
                      <a:pt x="9257" y="5414"/>
                    </a:lnTo>
                    <a:lnTo>
                      <a:pt x="9257" y="10803"/>
                    </a:lnTo>
                    <a:lnTo>
                      <a:pt x="6172" y="10803"/>
                    </a:lnTo>
                    <a:lnTo>
                      <a:pt x="6172" y="16212"/>
                    </a:lnTo>
                    <a:lnTo>
                      <a:pt x="9257" y="16212"/>
                    </a:lnTo>
                    <a:lnTo>
                      <a:pt x="9257" y="10827"/>
                    </a:lnTo>
                    <a:lnTo>
                      <a:pt x="15428" y="10827"/>
                    </a:lnTo>
                    <a:lnTo>
                      <a:pt x="15428" y="16187"/>
                    </a:lnTo>
                    <a:lnTo>
                      <a:pt x="18514" y="16187"/>
                    </a:lnTo>
                    <a:lnTo>
                      <a:pt x="18514" y="21600"/>
                    </a:lnTo>
                    <a:lnTo>
                      <a:pt x="21600" y="21600"/>
                    </a:lnTo>
                    <a:lnTo>
                      <a:pt x="21600" y="10827"/>
                    </a:lnTo>
                    <a:close/>
                  </a:path>
                </a:pathLst>
              </a:cu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5" name="Rectangle"/>
              <p:cNvSpPr/>
              <p:nvPr/>
            </p:nvSpPr>
            <p:spPr>
              <a:xfrm>
                <a:off x="2258974" y="880173"/>
                <a:ext cx="125505" cy="25147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6" name="Rectangle"/>
              <p:cNvSpPr/>
              <p:nvPr/>
            </p:nvSpPr>
            <p:spPr>
              <a:xfrm>
                <a:off x="2384475" y="1508864"/>
                <a:ext cx="25099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7" name="Rectangle"/>
              <p:cNvSpPr/>
              <p:nvPr/>
            </p:nvSpPr>
            <p:spPr>
              <a:xfrm>
                <a:off x="2760970" y="1634607"/>
                <a:ext cx="250994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8" name="Square"/>
              <p:cNvSpPr/>
              <p:nvPr/>
            </p:nvSpPr>
            <p:spPr>
              <a:xfrm>
                <a:off x="3011959" y="1508864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39" name="Square"/>
              <p:cNvSpPr/>
              <p:nvPr/>
            </p:nvSpPr>
            <p:spPr>
              <a:xfrm>
                <a:off x="3513953" y="880173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0" name="Rectangle"/>
              <p:cNvSpPr/>
              <p:nvPr/>
            </p:nvSpPr>
            <p:spPr>
              <a:xfrm>
                <a:off x="3639454" y="1005905"/>
                <a:ext cx="125506" cy="25148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1" name="Square"/>
              <p:cNvSpPr/>
              <p:nvPr/>
            </p:nvSpPr>
            <p:spPr>
              <a:xfrm>
                <a:off x="3764956" y="754430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2" name="Square"/>
              <p:cNvSpPr/>
              <p:nvPr/>
            </p:nvSpPr>
            <p:spPr>
              <a:xfrm>
                <a:off x="3890457" y="1383119"/>
                <a:ext cx="125493" cy="12574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3" name="Square"/>
              <p:cNvSpPr/>
              <p:nvPr/>
            </p:nvSpPr>
            <p:spPr>
              <a:xfrm>
                <a:off x="3890457" y="377215"/>
                <a:ext cx="125493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4" name="Square"/>
              <p:cNvSpPr/>
              <p:nvPr/>
            </p:nvSpPr>
            <p:spPr>
              <a:xfrm>
                <a:off x="4015947" y="502958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3890457" y="0"/>
                <a:ext cx="376496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6" name="Square"/>
              <p:cNvSpPr/>
              <p:nvPr/>
            </p:nvSpPr>
            <p:spPr>
              <a:xfrm>
                <a:off x="4266950" y="377215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7" name="Square"/>
              <p:cNvSpPr/>
              <p:nvPr/>
            </p:nvSpPr>
            <p:spPr>
              <a:xfrm>
                <a:off x="4266950" y="125730"/>
                <a:ext cx="125505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8" name="Square"/>
              <p:cNvSpPr/>
              <p:nvPr/>
            </p:nvSpPr>
            <p:spPr>
              <a:xfrm>
                <a:off x="4392451" y="251472"/>
                <a:ext cx="125493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49" name="Square"/>
              <p:cNvSpPr/>
              <p:nvPr/>
            </p:nvSpPr>
            <p:spPr>
              <a:xfrm>
                <a:off x="4517940" y="1886081"/>
                <a:ext cx="125505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0" name="Square"/>
              <p:cNvSpPr/>
              <p:nvPr/>
            </p:nvSpPr>
            <p:spPr>
              <a:xfrm>
                <a:off x="4517940" y="1508864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4392451" y="1131648"/>
                <a:ext cx="376496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4643441" y="1634607"/>
                <a:ext cx="251007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3" name="Square"/>
              <p:cNvSpPr/>
              <p:nvPr/>
            </p:nvSpPr>
            <p:spPr>
              <a:xfrm>
                <a:off x="4768943" y="1257389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4" name="Square"/>
              <p:cNvSpPr/>
              <p:nvPr/>
            </p:nvSpPr>
            <p:spPr>
              <a:xfrm>
                <a:off x="4768943" y="754430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5" name="Square"/>
              <p:cNvSpPr/>
              <p:nvPr/>
            </p:nvSpPr>
            <p:spPr>
              <a:xfrm>
                <a:off x="4894444" y="1508864"/>
                <a:ext cx="125493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6" name="Square"/>
              <p:cNvSpPr/>
              <p:nvPr/>
            </p:nvSpPr>
            <p:spPr>
              <a:xfrm>
                <a:off x="4894444" y="628688"/>
                <a:ext cx="125493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7" name="Rectangle"/>
              <p:cNvSpPr/>
              <p:nvPr/>
            </p:nvSpPr>
            <p:spPr>
              <a:xfrm>
                <a:off x="4643441" y="377215"/>
                <a:ext cx="376496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8" name="Square"/>
              <p:cNvSpPr/>
              <p:nvPr/>
            </p:nvSpPr>
            <p:spPr>
              <a:xfrm>
                <a:off x="5019933" y="880173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59" name="Square"/>
              <p:cNvSpPr/>
              <p:nvPr/>
            </p:nvSpPr>
            <p:spPr>
              <a:xfrm>
                <a:off x="5019933" y="502958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0" name="Rectangle"/>
              <p:cNvSpPr/>
              <p:nvPr/>
            </p:nvSpPr>
            <p:spPr>
              <a:xfrm>
                <a:off x="5145434" y="1005905"/>
                <a:ext cx="125506" cy="25148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1" name="Square"/>
              <p:cNvSpPr/>
              <p:nvPr/>
            </p:nvSpPr>
            <p:spPr>
              <a:xfrm>
                <a:off x="5145434" y="628688"/>
                <a:ext cx="125506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2" name="Square"/>
              <p:cNvSpPr/>
              <p:nvPr/>
            </p:nvSpPr>
            <p:spPr>
              <a:xfrm>
                <a:off x="5270936" y="1257389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3" name="Rectangle"/>
              <p:cNvSpPr/>
              <p:nvPr/>
            </p:nvSpPr>
            <p:spPr>
              <a:xfrm>
                <a:off x="5270936" y="754430"/>
                <a:ext cx="125505" cy="25147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4" name="Square"/>
              <p:cNvSpPr/>
              <p:nvPr/>
            </p:nvSpPr>
            <p:spPr>
              <a:xfrm>
                <a:off x="5521928" y="1508864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5" name="Square"/>
              <p:cNvSpPr/>
              <p:nvPr/>
            </p:nvSpPr>
            <p:spPr>
              <a:xfrm>
                <a:off x="5772929" y="1886081"/>
                <a:ext cx="125506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6" name="Rectangle"/>
              <p:cNvSpPr/>
              <p:nvPr/>
            </p:nvSpPr>
            <p:spPr>
              <a:xfrm>
                <a:off x="5647428" y="1257389"/>
                <a:ext cx="376496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7" name="Square"/>
              <p:cNvSpPr/>
              <p:nvPr/>
            </p:nvSpPr>
            <p:spPr>
              <a:xfrm>
                <a:off x="6776916" y="1131648"/>
                <a:ext cx="125506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8" name="Rectangle"/>
              <p:cNvSpPr/>
              <p:nvPr/>
            </p:nvSpPr>
            <p:spPr>
              <a:xfrm>
                <a:off x="6400425" y="880173"/>
                <a:ext cx="501997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69" name="Square"/>
              <p:cNvSpPr/>
              <p:nvPr/>
            </p:nvSpPr>
            <p:spPr>
              <a:xfrm>
                <a:off x="6902418" y="1005905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0" name="Square"/>
              <p:cNvSpPr/>
              <p:nvPr/>
            </p:nvSpPr>
            <p:spPr>
              <a:xfrm>
                <a:off x="7027918" y="1383119"/>
                <a:ext cx="125493" cy="12574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1" name="Square"/>
              <p:cNvSpPr/>
              <p:nvPr/>
            </p:nvSpPr>
            <p:spPr>
              <a:xfrm>
                <a:off x="7278908" y="1760337"/>
                <a:ext cx="125506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2" name="Square"/>
              <p:cNvSpPr/>
              <p:nvPr/>
            </p:nvSpPr>
            <p:spPr>
              <a:xfrm>
                <a:off x="7404412" y="1257389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3" name="Rectangle"/>
              <p:cNvSpPr/>
              <p:nvPr/>
            </p:nvSpPr>
            <p:spPr>
              <a:xfrm>
                <a:off x="7278908" y="1005905"/>
                <a:ext cx="251007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4" name="Rectangle"/>
              <p:cNvSpPr/>
              <p:nvPr/>
            </p:nvSpPr>
            <p:spPr>
              <a:xfrm>
                <a:off x="7529914" y="1131648"/>
                <a:ext cx="26293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9" name="object 59"/>
            <p:cNvGrpSpPr/>
            <p:nvPr/>
          </p:nvGrpSpPr>
          <p:grpSpPr>
            <a:xfrm>
              <a:off x="4557522" y="6144"/>
              <a:ext cx="4114809" cy="1549981"/>
              <a:chOff x="-1" y="-1"/>
              <a:chExt cx="4114808" cy="1549980"/>
            </a:xfrm>
          </p:grpSpPr>
          <p:sp>
            <p:nvSpPr>
              <p:cNvPr id="1176" name="Square"/>
              <p:cNvSpPr/>
              <p:nvPr/>
            </p:nvSpPr>
            <p:spPr>
              <a:xfrm>
                <a:off x="1683335" y="1362943"/>
                <a:ext cx="187037" cy="187037"/>
              </a:xfrm>
              <a:prstGeom prst="rect">
                <a:avLst/>
              </a:prstGeom>
              <a:solidFill>
                <a:srgbClr val="FFEC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7" name="Rectangle"/>
              <p:cNvSpPr/>
              <p:nvPr/>
            </p:nvSpPr>
            <p:spPr>
              <a:xfrm>
                <a:off x="2244445" y="1362943"/>
                <a:ext cx="374070" cy="187037"/>
              </a:xfrm>
              <a:prstGeom prst="rect">
                <a:avLst/>
              </a:prstGeom>
              <a:solidFill>
                <a:srgbClr val="FFEC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78" name="Shape"/>
              <p:cNvSpPr/>
              <p:nvPr/>
            </p:nvSpPr>
            <p:spPr>
              <a:xfrm>
                <a:off x="-2" y="-2"/>
                <a:ext cx="4114809" cy="1362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6779"/>
                    </a:lnTo>
                    <a:lnTo>
                      <a:pt x="2945" y="6779"/>
                    </a:lnTo>
                    <a:lnTo>
                      <a:pt x="2945" y="9158"/>
                    </a:lnTo>
                    <a:lnTo>
                      <a:pt x="4909" y="9158"/>
                    </a:lnTo>
                    <a:lnTo>
                      <a:pt x="4909" y="6779"/>
                    </a:lnTo>
                    <a:lnTo>
                      <a:pt x="6873" y="6779"/>
                    </a:lnTo>
                    <a:lnTo>
                      <a:pt x="6873" y="12707"/>
                    </a:lnTo>
                    <a:lnTo>
                      <a:pt x="5891" y="12707"/>
                    </a:lnTo>
                    <a:lnTo>
                      <a:pt x="5891" y="18636"/>
                    </a:lnTo>
                    <a:lnTo>
                      <a:pt x="6873" y="18636"/>
                    </a:lnTo>
                    <a:lnTo>
                      <a:pt x="6873" y="21600"/>
                    </a:lnTo>
                    <a:lnTo>
                      <a:pt x="8836" y="21600"/>
                    </a:lnTo>
                    <a:lnTo>
                      <a:pt x="8836" y="18636"/>
                    </a:lnTo>
                    <a:lnTo>
                      <a:pt x="9818" y="18636"/>
                    </a:lnTo>
                    <a:lnTo>
                      <a:pt x="9818" y="21600"/>
                    </a:lnTo>
                    <a:lnTo>
                      <a:pt x="11782" y="21600"/>
                    </a:lnTo>
                    <a:lnTo>
                      <a:pt x="11782" y="18636"/>
                    </a:lnTo>
                    <a:lnTo>
                      <a:pt x="19636" y="18636"/>
                    </a:lnTo>
                    <a:lnTo>
                      <a:pt x="19636" y="12707"/>
                    </a:lnTo>
                    <a:lnTo>
                      <a:pt x="20618" y="12707"/>
                    </a:lnTo>
                    <a:lnTo>
                      <a:pt x="20618" y="6779"/>
                    </a:lnTo>
                    <a:lnTo>
                      <a:pt x="21600" y="677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EC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7" name="object 60"/>
            <p:cNvGrpSpPr/>
            <p:nvPr/>
          </p:nvGrpSpPr>
          <p:grpSpPr>
            <a:xfrm>
              <a:off x="4557522" y="6145"/>
              <a:ext cx="4114811" cy="1737014"/>
              <a:chOff x="0" y="-1"/>
              <a:chExt cx="4114809" cy="1737013"/>
            </a:xfrm>
          </p:grpSpPr>
          <p:sp>
            <p:nvSpPr>
              <p:cNvPr id="1180" name="Shape"/>
              <p:cNvSpPr/>
              <p:nvPr/>
            </p:nvSpPr>
            <p:spPr>
              <a:xfrm>
                <a:off x="-1" y="-1"/>
                <a:ext cx="561117" cy="577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94"/>
                    </a:moveTo>
                    <a:lnTo>
                      <a:pt x="14400" y="1994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994"/>
                    </a:lnTo>
                    <a:lnTo>
                      <a:pt x="0" y="1994"/>
                    </a:lnTo>
                    <a:lnTo>
                      <a:pt x="0" y="15998"/>
                    </a:lnTo>
                    <a:lnTo>
                      <a:pt x="14400" y="15998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1994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81" name="Shape"/>
              <p:cNvSpPr/>
              <p:nvPr/>
            </p:nvSpPr>
            <p:spPr>
              <a:xfrm>
                <a:off x="935190" y="241300"/>
                <a:ext cx="374070" cy="560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0"/>
                    </a:moveTo>
                    <a:lnTo>
                      <a:pt x="10800" y="7200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82" name="Square"/>
              <p:cNvSpPr/>
              <p:nvPr/>
            </p:nvSpPr>
            <p:spPr>
              <a:xfrm>
                <a:off x="1122223" y="53682"/>
                <a:ext cx="187037" cy="187037"/>
              </a:xfrm>
              <a:prstGeom prst="rect">
                <a:avLst/>
              </a:pr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83" name="Square"/>
              <p:cNvSpPr/>
              <p:nvPr/>
            </p:nvSpPr>
            <p:spPr>
              <a:xfrm>
                <a:off x="1496289" y="427748"/>
                <a:ext cx="187050" cy="187050"/>
              </a:xfrm>
              <a:prstGeom prst="rect">
                <a:avLst/>
              </a:pr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84" name="Shape"/>
              <p:cNvSpPr/>
              <p:nvPr/>
            </p:nvSpPr>
            <p:spPr>
              <a:xfrm>
                <a:off x="1122223" y="1362940"/>
                <a:ext cx="1496295" cy="374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6200" y="10800"/>
                    </a:lnTo>
                    <a:lnTo>
                      <a:pt x="16200" y="0"/>
                    </a:lnTo>
                    <a:lnTo>
                      <a:pt x="10800" y="0"/>
                    </a:lnTo>
                    <a:lnTo>
                      <a:pt x="10800" y="10800"/>
                    </a:lnTo>
                    <a:lnTo>
                      <a:pt x="8100" y="10800"/>
                    </a:lnTo>
                    <a:lnTo>
                      <a:pt x="81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5400" y="10800"/>
                    </a:lnTo>
                    <a:lnTo>
                      <a:pt x="54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85" name="Shape"/>
              <p:cNvSpPr/>
              <p:nvPr/>
            </p:nvSpPr>
            <p:spPr>
              <a:xfrm>
                <a:off x="1683335" y="-2"/>
                <a:ext cx="2244441" cy="154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964"/>
                    </a:moveTo>
                    <a:lnTo>
                      <a:pt x="19800" y="5964"/>
                    </a:lnTo>
                    <a:lnTo>
                      <a:pt x="19800" y="743"/>
                    </a:lnTo>
                    <a:lnTo>
                      <a:pt x="16200" y="743"/>
                    </a:lnTo>
                    <a:lnTo>
                      <a:pt x="16200" y="0"/>
                    </a:lnTo>
                    <a:lnTo>
                      <a:pt x="12600" y="0"/>
                    </a:lnTo>
                    <a:lnTo>
                      <a:pt x="12600" y="743"/>
                    </a:lnTo>
                    <a:lnTo>
                      <a:pt x="10800" y="743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3363"/>
                    </a:lnTo>
                    <a:lnTo>
                      <a:pt x="1800" y="3363"/>
                    </a:lnTo>
                    <a:lnTo>
                      <a:pt x="1800" y="11168"/>
                    </a:lnTo>
                    <a:lnTo>
                      <a:pt x="0" y="11168"/>
                    </a:lnTo>
                    <a:lnTo>
                      <a:pt x="0" y="18990"/>
                    </a:lnTo>
                    <a:lnTo>
                      <a:pt x="1800" y="18990"/>
                    </a:lnTo>
                    <a:lnTo>
                      <a:pt x="1800" y="16389"/>
                    </a:lnTo>
                    <a:lnTo>
                      <a:pt x="5400" y="16389"/>
                    </a:lnTo>
                    <a:lnTo>
                      <a:pt x="5400" y="18994"/>
                    </a:lnTo>
                    <a:lnTo>
                      <a:pt x="9000" y="18994"/>
                    </a:lnTo>
                    <a:lnTo>
                      <a:pt x="9000" y="21600"/>
                    </a:lnTo>
                    <a:lnTo>
                      <a:pt x="12600" y="21600"/>
                    </a:lnTo>
                    <a:lnTo>
                      <a:pt x="12600" y="18994"/>
                    </a:lnTo>
                    <a:lnTo>
                      <a:pt x="16200" y="18994"/>
                    </a:lnTo>
                    <a:lnTo>
                      <a:pt x="16200" y="16389"/>
                    </a:lnTo>
                    <a:lnTo>
                      <a:pt x="18000" y="16389"/>
                    </a:lnTo>
                    <a:lnTo>
                      <a:pt x="18000" y="13787"/>
                    </a:lnTo>
                    <a:lnTo>
                      <a:pt x="16200" y="13787"/>
                    </a:lnTo>
                    <a:lnTo>
                      <a:pt x="16200" y="16387"/>
                    </a:lnTo>
                    <a:lnTo>
                      <a:pt x="12600" y="16387"/>
                    </a:lnTo>
                    <a:lnTo>
                      <a:pt x="12600" y="13787"/>
                    </a:lnTo>
                    <a:lnTo>
                      <a:pt x="7200" y="13787"/>
                    </a:lnTo>
                    <a:lnTo>
                      <a:pt x="7200" y="11168"/>
                    </a:lnTo>
                    <a:lnTo>
                      <a:pt x="5400" y="11168"/>
                    </a:lnTo>
                    <a:lnTo>
                      <a:pt x="5400" y="8568"/>
                    </a:lnTo>
                    <a:lnTo>
                      <a:pt x="7200" y="8568"/>
                    </a:lnTo>
                    <a:lnTo>
                      <a:pt x="7200" y="5961"/>
                    </a:lnTo>
                    <a:lnTo>
                      <a:pt x="5400" y="5961"/>
                    </a:lnTo>
                    <a:lnTo>
                      <a:pt x="5400" y="8566"/>
                    </a:lnTo>
                    <a:lnTo>
                      <a:pt x="3600" y="8566"/>
                    </a:lnTo>
                    <a:lnTo>
                      <a:pt x="3600" y="5964"/>
                    </a:lnTo>
                    <a:lnTo>
                      <a:pt x="5400" y="5964"/>
                    </a:lnTo>
                    <a:lnTo>
                      <a:pt x="5400" y="3363"/>
                    </a:lnTo>
                    <a:lnTo>
                      <a:pt x="3600" y="3363"/>
                    </a:lnTo>
                    <a:lnTo>
                      <a:pt x="3600" y="743"/>
                    </a:lnTo>
                    <a:lnTo>
                      <a:pt x="7200" y="743"/>
                    </a:lnTo>
                    <a:lnTo>
                      <a:pt x="7200" y="3363"/>
                    </a:lnTo>
                    <a:lnTo>
                      <a:pt x="9000" y="3363"/>
                    </a:lnTo>
                    <a:lnTo>
                      <a:pt x="9000" y="8566"/>
                    </a:lnTo>
                    <a:lnTo>
                      <a:pt x="12600" y="8566"/>
                    </a:lnTo>
                    <a:lnTo>
                      <a:pt x="12600" y="748"/>
                    </a:lnTo>
                    <a:lnTo>
                      <a:pt x="16200" y="748"/>
                    </a:lnTo>
                    <a:lnTo>
                      <a:pt x="16200" y="3363"/>
                    </a:lnTo>
                    <a:lnTo>
                      <a:pt x="14400" y="3363"/>
                    </a:lnTo>
                    <a:lnTo>
                      <a:pt x="14400" y="8566"/>
                    </a:lnTo>
                    <a:lnTo>
                      <a:pt x="12600" y="8566"/>
                    </a:lnTo>
                    <a:lnTo>
                      <a:pt x="12600" y="13787"/>
                    </a:lnTo>
                    <a:lnTo>
                      <a:pt x="16200" y="13787"/>
                    </a:lnTo>
                    <a:lnTo>
                      <a:pt x="16200" y="8566"/>
                    </a:lnTo>
                    <a:lnTo>
                      <a:pt x="19800" y="8566"/>
                    </a:lnTo>
                    <a:lnTo>
                      <a:pt x="19800" y="11168"/>
                    </a:lnTo>
                    <a:lnTo>
                      <a:pt x="21600" y="11168"/>
                    </a:lnTo>
                    <a:lnTo>
                      <a:pt x="21600" y="5964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86" name="Shape"/>
              <p:cNvSpPr/>
              <p:nvPr/>
            </p:nvSpPr>
            <p:spPr>
              <a:xfrm>
                <a:off x="3740739" y="-1"/>
                <a:ext cx="374070" cy="427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692"/>
                    </a:lnTo>
                    <a:lnTo>
                      <a:pt x="10800" y="2692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7" name="object 61"/>
            <p:cNvGrpSpPr/>
            <p:nvPr/>
          </p:nvGrpSpPr>
          <p:grpSpPr>
            <a:xfrm>
              <a:off x="4557522" y="6145"/>
              <a:ext cx="3740744" cy="1924059"/>
              <a:chOff x="0" y="0"/>
              <a:chExt cx="3740743" cy="1924057"/>
            </a:xfrm>
          </p:grpSpPr>
          <p:sp>
            <p:nvSpPr>
              <p:cNvPr id="1188" name="Shape"/>
              <p:cNvSpPr/>
              <p:nvPr/>
            </p:nvSpPr>
            <p:spPr>
              <a:xfrm>
                <a:off x="-1" y="-1"/>
                <a:ext cx="374084" cy="69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519"/>
                    </a:moveTo>
                    <a:lnTo>
                      <a:pt x="10800" y="7519"/>
                    </a:lnTo>
                    <a:lnTo>
                      <a:pt x="10800" y="0"/>
                    </a:lnTo>
                    <a:lnTo>
                      <a:pt x="3720" y="0"/>
                    </a:lnTo>
                    <a:lnTo>
                      <a:pt x="3720" y="7519"/>
                    </a:lnTo>
                    <a:lnTo>
                      <a:pt x="0" y="7519"/>
                    </a:lnTo>
                    <a:lnTo>
                      <a:pt x="0" y="13337"/>
                    </a:lnTo>
                    <a:lnTo>
                      <a:pt x="10800" y="13337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7519"/>
                    </a:lnTo>
                    <a:close/>
                  </a:path>
                </a:pathLst>
              </a:cu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89" name="Square"/>
              <p:cNvSpPr/>
              <p:nvPr/>
            </p:nvSpPr>
            <p:spPr>
              <a:xfrm>
                <a:off x="374079" y="53681"/>
                <a:ext cx="187037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90" name="Rectangle"/>
              <p:cNvSpPr/>
              <p:nvPr/>
            </p:nvSpPr>
            <p:spPr>
              <a:xfrm>
                <a:off x="748145" y="1386079"/>
                <a:ext cx="374082" cy="163326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91" name="Rectangle"/>
              <p:cNvSpPr/>
              <p:nvPr/>
            </p:nvSpPr>
            <p:spPr>
              <a:xfrm>
                <a:off x="1122223" y="1549973"/>
                <a:ext cx="374070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92" name="Rectangle"/>
              <p:cNvSpPr/>
              <p:nvPr/>
            </p:nvSpPr>
            <p:spPr>
              <a:xfrm>
                <a:off x="1496289" y="1737007"/>
                <a:ext cx="1122227" cy="187050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93" name="Rectangle"/>
              <p:cNvSpPr/>
              <p:nvPr/>
            </p:nvSpPr>
            <p:spPr>
              <a:xfrm>
                <a:off x="2618513" y="1549973"/>
                <a:ext cx="374084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94" name="Rectangle"/>
              <p:cNvSpPr/>
              <p:nvPr/>
            </p:nvSpPr>
            <p:spPr>
              <a:xfrm>
                <a:off x="2992594" y="1362940"/>
                <a:ext cx="374069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95" name="Square"/>
              <p:cNvSpPr/>
              <p:nvPr/>
            </p:nvSpPr>
            <p:spPr>
              <a:xfrm>
                <a:off x="3366660" y="1175895"/>
                <a:ext cx="187037" cy="187049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96" name="Square"/>
              <p:cNvSpPr/>
              <p:nvPr/>
            </p:nvSpPr>
            <p:spPr>
              <a:xfrm>
                <a:off x="3553693" y="988861"/>
                <a:ext cx="187050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04" name="object 62"/>
            <p:cNvGrpSpPr/>
            <p:nvPr/>
          </p:nvGrpSpPr>
          <p:grpSpPr>
            <a:xfrm>
              <a:off x="347306" y="6146"/>
              <a:ext cx="5661021" cy="1270909"/>
              <a:chOff x="0" y="-1"/>
              <a:chExt cx="5661020" cy="1270907"/>
            </a:xfrm>
          </p:grpSpPr>
          <p:sp>
            <p:nvSpPr>
              <p:cNvPr id="1198" name="Rectangle"/>
              <p:cNvSpPr/>
              <p:nvPr/>
            </p:nvSpPr>
            <p:spPr>
              <a:xfrm>
                <a:off x="-1" y="1155359"/>
                <a:ext cx="462117" cy="115548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199" name="Shape"/>
              <p:cNvSpPr/>
              <p:nvPr/>
            </p:nvSpPr>
            <p:spPr>
              <a:xfrm>
                <a:off x="346582" y="462050"/>
                <a:ext cx="924260" cy="693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00"/>
                    </a:moveTo>
                    <a:lnTo>
                      <a:pt x="18900" y="7200"/>
                    </a:lnTo>
                    <a:lnTo>
                      <a:pt x="18900" y="3600"/>
                    </a:lnTo>
                    <a:lnTo>
                      <a:pt x="13500" y="3600"/>
                    </a:lnTo>
                    <a:lnTo>
                      <a:pt x="13500" y="0"/>
                    </a:lnTo>
                    <a:lnTo>
                      <a:pt x="2700" y="0"/>
                    </a:lnTo>
                    <a:lnTo>
                      <a:pt x="2700" y="3600"/>
                    </a:lnTo>
                    <a:lnTo>
                      <a:pt x="5400" y="3600"/>
                    </a:lnTo>
                    <a:lnTo>
                      <a:pt x="5400" y="7200"/>
                    </a:lnTo>
                    <a:lnTo>
                      <a:pt x="2700" y="7200"/>
                    </a:ln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10800"/>
                    </a:lnTo>
                    <a:lnTo>
                      <a:pt x="2700" y="10800"/>
                    </a:lnTo>
                    <a:lnTo>
                      <a:pt x="2700" y="14400"/>
                    </a:lnTo>
                    <a:lnTo>
                      <a:pt x="5400" y="14400"/>
                    </a:lnTo>
                    <a:lnTo>
                      <a:pt x="5400" y="18000"/>
                    </a:lnTo>
                    <a:lnTo>
                      <a:pt x="10800" y="18000"/>
                    </a:lnTo>
                    <a:lnTo>
                      <a:pt x="10800" y="14400"/>
                    </a:lnTo>
                    <a:lnTo>
                      <a:pt x="13500" y="14400"/>
                    </a:lnTo>
                    <a:lnTo>
                      <a:pt x="13500" y="18000"/>
                    </a:lnTo>
                    <a:lnTo>
                      <a:pt x="10800" y="18000"/>
                    </a:lnTo>
                    <a:lnTo>
                      <a:pt x="10800" y="21600"/>
                    </a:lnTo>
                    <a:lnTo>
                      <a:pt x="18900" y="21600"/>
                    </a:lnTo>
                    <a:lnTo>
                      <a:pt x="18900" y="18000"/>
                    </a:lnTo>
                    <a:lnTo>
                      <a:pt x="21600" y="180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0" name="Shape"/>
              <p:cNvSpPr/>
              <p:nvPr/>
            </p:nvSpPr>
            <p:spPr>
              <a:xfrm>
                <a:off x="462112" y="-2"/>
                <a:ext cx="3812537" cy="1155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478"/>
                    </a:moveTo>
                    <a:lnTo>
                      <a:pt x="20945" y="6478"/>
                    </a:lnTo>
                    <a:lnTo>
                      <a:pt x="20945" y="8638"/>
                    </a:lnTo>
                    <a:lnTo>
                      <a:pt x="20291" y="8638"/>
                    </a:lnTo>
                    <a:lnTo>
                      <a:pt x="20291" y="6485"/>
                    </a:lnTo>
                    <a:lnTo>
                      <a:pt x="20945" y="6485"/>
                    </a:lnTo>
                    <a:lnTo>
                      <a:pt x="20945" y="0"/>
                    </a:lnTo>
                    <a:lnTo>
                      <a:pt x="655" y="0"/>
                    </a:lnTo>
                    <a:lnTo>
                      <a:pt x="655" y="8"/>
                    </a:lnTo>
                    <a:lnTo>
                      <a:pt x="0" y="8"/>
                    </a:lnTo>
                    <a:lnTo>
                      <a:pt x="0" y="6485"/>
                    </a:lnTo>
                    <a:lnTo>
                      <a:pt x="4582" y="6485"/>
                    </a:lnTo>
                    <a:lnTo>
                      <a:pt x="4582" y="8638"/>
                    </a:lnTo>
                    <a:lnTo>
                      <a:pt x="3927" y="8638"/>
                    </a:lnTo>
                    <a:lnTo>
                      <a:pt x="3927" y="10798"/>
                    </a:lnTo>
                    <a:lnTo>
                      <a:pt x="5236" y="10798"/>
                    </a:lnTo>
                    <a:lnTo>
                      <a:pt x="5236" y="8638"/>
                    </a:lnTo>
                    <a:lnTo>
                      <a:pt x="5891" y="8638"/>
                    </a:lnTo>
                    <a:lnTo>
                      <a:pt x="5891" y="6485"/>
                    </a:lnTo>
                    <a:lnTo>
                      <a:pt x="13745" y="6485"/>
                    </a:lnTo>
                    <a:lnTo>
                      <a:pt x="13745" y="8638"/>
                    </a:lnTo>
                    <a:lnTo>
                      <a:pt x="14400" y="8638"/>
                    </a:lnTo>
                    <a:lnTo>
                      <a:pt x="14400" y="12959"/>
                    </a:lnTo>
                    <a:lnTo>
                      <a:pt x="15055" y="12959"/>
                    </a:lnTo>
                    <a:lnTo>
                      <a:pt x="15055" y="15119"/>
                    </a:lnTo>
                    <a:lnTo>
                      <a:pt x="17018" y="15119"/>
                    </a:lnTo>
                    <a:lnTo>
                      <a:pt x="17018" y="10798"/>
                    </a:lnTo>
                    <a:lnTo>
                      <a:pt x="16364" y="10798"/>
                    </a:lnTo>
                    <a:lnTo>
                      <a:pt x="16364" y="8638"/>
                    </a:lnTo>
                    <a:lnTo>
                      <a:pt x="15709" y="8638"/>
                    </a:lnTo>
                    <a:lnTo>
                      <a:pt x="15709" y="6485"/>
                    </a:lnTo>
                    <a:lnTo>
                      <a:pt x="17018" y="6485"/>
                    </a:lnTo>
                    <a:lnTo>
                      <a:pt x="17018" y="8638"/>
                    </a:lnTo>
                    <a:lnTo>
                      <a:pt x="18327" y="8638"/>
                    </a:lnTo>
                    <a:lnTo>
                      <a:pt x="18327" y="6485"/>
                    </a:lnTo>
                    <a:lnTo>
                      <a:pt x="18982" y="6485"/>
                    </a:lnTo>
                    <a:lnTo>
                      <a:pt x="18982" y="8638"/>
                    </a:lnTo>
                    <a:lnTo>
                      <a:pt x="18327" y="8638"/>
                    </a:lnTo>
                    <a:lnTo>
                      <a:pt x="18327" y="10798"/>
                    </a:lnTo>
                    <a:lnTo>
                      <a:pt x="17673" y="10798"/>
                    </a:lnTo>
                    <a:lnTo>
                      <a:pt x="17673" y="12959"/>
                    </a:lnTo>
                    <a:lnTo>
                      <a:pt x="18982" y="12959"/>
                    </a:lnTo>
                    <a:lnTo>
                      <a:pt x="18982" y="17279"/>
                    </a:lnTo>
                    <a:lnTo>
                      <a:pt x="18327" y="17279"/>
                    </a:lnTo>
                    <a:lnTo>
                      <a:pt x="18327" y="19440"/>
                    </a:lnTo>
                    <a:lnTo>
                      <a:pt x="17673" y="19440"/>
                    </a:lnTo>
                    <a:lnTo>
                      <a:pt x="17673" y="21600"/>
                    </a:lnTo>
                    <a:lnTo>
                      <a:pt x="19636" y="21600"/>
                    </a:lnTo>
                    <a:lnTo>
                      <a:pt x="19636" y="19440"/>
                    </a:lnTo>
                    <a:lnTo>
                      <a:pt x="20945" y="19440"/>
                    </a:lnTo>
                    <a:lnTo>
                      <a:pt x="20945" y="17279"/>
                    </a:lnTo>
                    <a:lnTo>
                      <a:pt x="20291" y="17279"/>
                    </a:lnTo>
                    <a:lnTo>
                      <a:pt x="20291" y="15119"/>
                    </a:lnTo>
                    <a:lnTo>
                      <a:pt x="20945" y="15119"/>
                    </a:lnTo>
                    <a:lnTo>
                      <a:pt x="20945" y="12959"/>
                    </a:lnTo>
                    <a:lnTo>
                      <a:pt x="21600" y="12959"/>
                    </a:lnTo>
                    <a:lnTo>
                      <a:pt x="21600" y="6478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1" name="Rectangle"/>
              <p:cNvSpPr/>
              <p:nvPr/>
            </p:nvSpPr>
            <p:spPr>
              <a:xfrm>
                <a:off x="4159113" y="808699"/>
                <a:ext cx="231068" cy="115562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2" name="Shape"/>
              <p:cNvSpPr/>
              <p:nvPr/>
            </p:nvSpPr>
            <p:spPr>
              <a:xfrm>
                <a:off x="4621242" y="577862"/>
                <a:ext cx="924246" cy="57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278"/>
                    </a:moveTo>
                    <a:lnTo>
                      <a:pt x="18900" y="17278"/>
                    </a:lnTo>
                    <a:lnTo>
                      <a:pt x="18900" y="8634"/>
                    </a:lnTo>
                    <a:lnTo>
                      <a:pt x="16200" y="8634"/>
                    </a:lnTo>
                    <a:lnTo>
                      <a:pt x="16200" y="4312"/>
                    </a:lnTo>
                    <a:lnTo>
                      <a:pt x="10800" y="4312"/>
                    </a:lnTo>
                    <a:lnTo>
                      <a:pt x="10800" y="8634"/>
                    </a:lnTo>
                    <a:lnTo>
                      <a:pt x="8100" y="8634"/>
                    </a:lnTo>
                    <a:lnTo>
                      <a:pt x="8100" y="4320"/>
                    </a:lnTo>
                    <a:lnTo>
                      <a:pt x="10800" y="4320"/>
                    </a:lnTo>
                    <a:lnTo>
                      <a:pt x="10800" y="0"/>
                    </a:lnTo>
                    <a:lnTo>
                      <a:pt x="2700" y="0"/>
                    </a:lnTo>
                    <a:lnTo>
                      <a:pt x="2700" y="4312"/>
                    </a:lnTo>
                    <a:lnTo>
                      <a:pt x="0" y="4312"/>
                    </a:lnTo>
                    <a:lnTo>
                      <a:pt x="0" y="17278"/>
                    </a:lnTo>
                    <a:lnTo>
                      <a:pt x="5400" y="17278"/>
                    </a:lnTo>
                    <a:lnTo>
                      <a:pt x="5400" y="12956"/>
                    </a:lnTo>
                    <a:lnTo>
                      <a:pt x="8100" y="12956"/>
                    </a:lnTo>
                    <a:lnTo>
                      <a:pt x="8100" y="17278"/>
                    </a:lnTo>
                    <a:lnTo>
                      <a:pt x="5400" y="17278"/>
                    </a:lnTo>
                    <a:lnTo>
                      <a:pt x="5400" y="21600"/>
                    </a:lnTo>
                    <a:lnTo>
                      <a:pt x="21600" y="21600"/>
                    </a:lnTo>
                    <a:lnTo>
                      <a:pt x="21600" y="17278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3" name="Square"/>
              <p:cNvSpPr/>
              <p:nvPr/>
            </p:nvSpPr>
            <p:spPr>
              <a:xfrm>
                <a:off x="5545484" y="1155359"/>
                <a:ext cx="115536" cy="115548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1" name="object 63"/>
            <p:cNvGrpSpPr/>
            <p:nvPr/>
          </p:nvGrpSpPr>
          <p:grpSpPr>
            <a:xfrm>
              <a:off x="116243" y="2"/>
              <a:ext cx="5661021" cy="1277057"/>
              <a:chOff x="0" y="0"/>
              <a:chExt cx="5661020" cy="1277056"/>
            </a:xfrm>
          </p:grpSpPr>
          <p:sp>
            <p:nvSpPr>
              <p:cNvPr id="1205" name="Rectangle"/>
              <p:cNvSpPr/>
              <p:nvPr/>
            </p:nvSpPr>
            <p:spPr>
              <a:xfrm>
                <a:off x="-1" y="1161469"/>
                <a:ext cx="231067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6" name="Rectangle"/>
              <p:cNvSpPr/>
              <p:nvPr/>
            </p:nvSpPr>
            <p:spPr>
              <a:xfrm>
                <a:off x="231062" y="1045975"/>
                <a:ext cx="346587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7" name="Shape"/>
              <p:cNvSpPr/>
              <p:nvPr/>
            </p:nvSpPr>
            <p:spPr>
              <a:xfrm>
                <a:off x="462127" y="468516"/>
                <a:ext cx="346587" cy="577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278"/>
                    </a:moveTo>
                    <a:lnTo>
                      <a:pt x="14400" y="17278"/>
                    </a:lnTo>
                    <a:lnTo>
                      <a:pt x="14400" y="12955"/>
                    </a:lnTo>
                    <a:lnTo>
                      <a:pt x="7199" y="12955"/>
                    </a:lnTo>
                    <a:lnTo>
                      <a:pt x="7199" y="4320"/>
                    </a:lnTo>
                    <a:lnTo>
                      <a:pt x="14400" y="4320"/>
                    </a:lnTo>
                    <a:lnTo>
                      <a:pt x="14400" y="0"/>
                    </a:lnTo>
                    <a:lnTo>
                      <a:pt x="7199" y="0"/>
                    </a:lnTo>
                    <a:lnTo>
                      <a:pt x="7199" y="4310"/>
                    </a:lnTo>
                    <a:lnTo>
                      <a:pt x="0" y="4310"/>
                    </a:lnTo>
                    <a:lnTo>
                      <a:pt x="0" y="17278"/>
                    </a:lnTo>
                    <a:lnTo>
                      <a:pt x="7199" y="17278"/>
                    </a:lnTo>
                    <a:lnTo>
                      <a:pt x="7199" y="21600"/>
                    </a:lnTo>
                    <a:lnTo>
                      <a:pt x="21600" y="21600"/>
                    </a:lnTo>
                    <a:lnTo>
                      <a:pt x="21600" y="1727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8" name="Rectangle"/>
              <p:cNvSpPr/>
              <p:nvPr/>
            </p:nvSpPr>
            <p:spPr>
              <a:xfrm>
                <a:off x="808710" y="1045975"/>
                <a:ext cx="231068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09" name="Shape"/>
              <p:cNvSpPr/>
              <p:nvPr/>
            </p:nvSpPr>
            <p:spPr>
              <a:xfrm>
                <a:off x="808710" y="5993"/>
                <a:ext cx="346600" cy="231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14"/>
                    </a:lnTo>
                    <a:lnTo>
                      <a:pt x="7200" y="14"/>
                    </a:lnTo>
                    <a:lnTo>
                      <a:pt x="7200" y="52"/>
                    </a:lnTo>
                    <a:lnTo>
                      <a:pt x="14400" y="52"/>
                    </a:lnTo>
                    <a:lnTo>
                      <a:pt x="14400" y="10801"/>
                    </a:lnTo>
                    <a:lnTo>
                      <a:pt x="7200" y="10801"/>
                    </a:lnTo>
                    <a:lnTo>
                      <a:pt x="7200" y="52"/>
                    </a:lnTo>
                    <a:lnTo>
                      <a:pt x="0" y="52"/>
                    </a:lnTo>
                    <a:lnTo>
                      <a:pt x="0" y="10847"/>
                    </a:lnTo>
                    <a:lnTo>
                      <a:pt x="7200" y="10847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0" name="Shape"/>
              <p:cNvSpPr/>
              <p:nvPr/>
            </p:nvSpPr>
            <p:spPr>
              <a:xfrm>
                <a:off x="1155306" y="237095"/>
                <a:ext cx="346600" cy="231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1"/>
                    </a:moveTo>
                    <a:lnTo>
                      <a:pt x="14400" y="10801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1"/>
                    </a:lnTo>
                    <a:lnTo>
                      <a:pt x="7200" y="10801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1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1" name="Shape"/>
              <p:cNvSpPr/>
              <p:nvPr/>
            </p:nvSpPr>
            <p:spPr>
              <a:xfrm>
                <a:off x="1039774" y="699301"/>
                <a:ext cx="693195" cy="57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960"/>
                    </a:moveTo>
                    <a:lnTo>
                      <a:pt x="18000" y="12960"/>
                    </a:lnTo>
                    <a:lnTo>
                      <a:pt x="18000" y="0"/>
                    </a:lnTo>
                    <a:lnTo>
                      <a:pt x="14400" y="0"/>
                    </a:lnTo>
                    <a:lnTo>
                      <a:pt x="14400" y="12960"/>
                    </a:lnTo>
                    <a:lnTo>
                      <a:pt x="10800" y="12960"/>
                    </a:lnTo>
                    <a:lnTo>
                      <a:pt x="10800" y="17280"/>
                    </a:lnTo>
                    <a:lnTo>
                      <a:pt x="0" y="17280"/>
                    </a:lnTo>
                    <a:lnTo>
                      <a:pt x="0" y="21600"/>
                    </a:lnTo>
                    <a:lnTo>
                      <a:pt x="18000" y="21600"/>
                    </a:lnTo>
                    <a:lnTo>
                      <a:pt x="18000" y="17280"/>
                    </a:lnTo>
                    <a:lnTo>
                      <a:pt x="21600" y="17280"/>
                    </a:lnTo>
                    <a:lnTo>
                      <a:pt x="21600" y="1296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2" name="Rectangle"/>
              <p:cNvSpPr/>
              <p:nvPr/>
            </p:nvSpPr>
            <p:spPr>
              <a:xfrm>
                <a:off x="1617433" y="-1"/>
                <a:ext cx="115536" cy="1270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3" name="Rectangle"/>
              <p:cNvSpPr/>
              <p:nvPr/>
            </p:nvSpPr>
            <p:spPr>
              <a:xfrm>
                <a:off x="1848497" y="1045975"/>
                <a:ext cx="231068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4" name="Shape"/>
              <p:cNvSpPr/>
              <p:nvPr/>
            </p:nvSpPr>
            <p:spPr>
              <a:xfrm>
                <a:off x="1732964" y="468516"/>
                <a:ext cx="346601" cy="577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200" y="0"/>
                    </a:lnTo>
                    <a:lnTo>
                      <a:pt x="7200" y="4310"/>
                    </a:lnTo>
                    <a:lnTo>
                      <a:pt x="0" y="4310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2955"/>
                    </a:lnTo>
                    <a:lnTo>
                      <a:pt x="14400" y="12955"/>
                    </a:lnTo>
                    <a:lnTo>
                      <a:pt x="14400" y="8633"/>
                    </a:lnTo>
                    <a:lnTo>
                      <a:pt x="7200" y="8633"/>
                    </a:lnTo>
                    <a:lnTo>
                      <a:pt x="7200" y="4320"/>
                    </a:lnTo>
                    <a:lnTo>
                      <a:pt x="2160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5" name="Rectangle"/>
              <p:cNvSpPr/>
              <p:nvPr/>
            </p:nvSpPr>
            <p:spPr>
              <a:xfrm>
                <a:off x="1732964" y="6551"/>
                <a:ext cx="346600" cy="11549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6" name="Square"/>
              <p:cNvSpPr/>
              <p:nvPr/>
            </p:nvSpPr>
            <p:spPr>
              <a:xfrm>
                <a:off x="2079562" y="930479"/>
                <a:ext cx="115523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7" name="Rectangle"/>
              <p:cNvSpPr/>
              <p:nvPr/>
            </p:nvSpPr>
            <p:spPr>
              <a:xfrm>
                <a:off x="2079562" y="-1"/>
                <a:ext cx="115523" cy="1270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8" name="Rectangle"/>
              <p:cNvSpPr/>
              <p:nvPr/>
            </p:nvSpPr>
            <p:spPr>
              <a:xfrm>
                <a:off x="2195080" y="699504"/>
                <a:ext cx="115536" cy="23097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19" name="Square"/>
              <p:cNvSpPr/>
              <p:nvPr/>
            </p:nvSpPr>
            <p:spPr>
              <a:xfrm>
                <a:off x="2310613" y="584009"/>
                <a:ext cx="115536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0" name="Rectangle"/>
              <p:cNvSpPr/>
              <p:nvPr/>
            </p:nvSpPr>
            <p:spPr>
              <a:xfrm>
                <a:off x="2079562" y="122046"/>
                <a:ext cx="346587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1" name="Rectangle"/>
              <p:cNvSpPr/>
              <p:nvPr/>
            </p:nvSpPr>
            <p:spPr>
              <a:xfrm>
                <a:off x="2310613" y="930479"/>
                <a:ext cx="231068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2" name="Square"/>
              <p:cNvSpPr/>
              <p:nvPr/>
            </p:nvSpPr>
            <p:spPr>
              <a:xfrm>
                <a:off x="2541678" y="814999"/>
                <a:ext cx="115536" cy="11548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3" name="Square"/>
              <p:cNvSpPr/>
              <p:nvPr/>
            </p:nvSpPr>
            <p:spPr>
              <a:xfrm>
                <a:off x="2541678" y="584009"/>
                <a:ext cx="115536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4" name="Rectangle"/>
              <p:cNvSpPr/>
              <p:nvPr/>
            </p:nvSpPr>
            <p:spPr>
              <a:xfrm>
                <a:off x="2426145" y="237540"/>
                <a:ext cx="231068" cy="11549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5" name="Square"/>
              <p:cNvSpPr/>
              <p:nvPr/>
            </p:nvSpPr>
            <p:spPr>
              <a:xfrm>
                <a:off x="2541678" y="6551"/>
                <a:ext cx="115536" cy="11549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6" name="Square"/>
              <p:cNvSpPr/>
              <p:nvPr/>
            </p:nvSpPr>
            <p:spPr>
              <a:xfrm>
                <a:off x="2888273" y="930479"/>
                <a:ext cx="115536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7" name="Rectangle"/>
              <p:cNvSpPr/>
              <p:nvPr/>
            </p:nvSpPr>
            <p:spPr>
              <a:xfrm>
                <a:off x="2079562" y="1161507"/>
                <a:ext cx="1501906" cy="11554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8" name="Shape"/>
              <p:cNvSpPr/>
              <p:nvPr/>
            </p:nvSpPr>
            <p:spPr>
              <a:xfrm>
                <a:off x="2888273" y="5992"/>
                <a:ext cx="808728" cy="9244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900"/>
                    </a:moveTo>
                    <a:lnTo>
                      <a:pt x="12343" y="18900"/>
                    </a:lnTo>
                    <a:lnTo>
                      <a:pt x="12343" y="16200"/>
                    </a:lnTo>
                    <a:lnTo>
                      <a:pt x="9257" y="16200"/>
                    </a:lnTo>
                    <a:lnTo>
                      <a:pt x="9257" y="10800"/>
                    </a:lnTo>
                    <a:lnTo>
                      <a:pt x="6171" y="10800"/>
                    </a:lnTo>
                    <a:lnTo>
                      <a:pt x="6171" y="2700"/>
                    </a:lnTo>
                    <a:lnTo>
                      <a:pt x="9257" y="2700"/>
                    </a:lnTo>
                    <a:lnTo>
                      <a:pt x="9257" y="0"/>
                    </a:lnTo>
                    <a:lnTo>
                      <a:pt x="3086" y="0"/>
                    </a:lnTo>
                    <a:lnTo>
                      <a:pt x="3086" y="2700"/>
                    </a:lnTo>
                    <a:lnTo>
                      <a:pt x="0" y="2700"/>
                    </a:lnTo>
                    <a:lnTo>
                      <a:pt x="0" y="10800"/>
                    </a:lnTo>
                    <a:lnTo>
                      <a:pt x="3086" y="10800"/>
                    </a:lnTo>
                    <a:lnTo>
                      <a:pt x="3086" y="16200"/>
                    </a:lnTo>
                    <a:lnTo>
                      <a:pt x="6171" y="16200"/>
                    </a:lnTo>
                    <a:lnTo>
                      <a:pt x="6171" y="18900"/>
                    </a:ln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21600" y="21600"/>
                    </a:lnTo>
                    <a:lnTo>
                      <a:pt x="21600" y="1890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29" name="Square"/>
              <p:cNvSpPr/>
              <p:nvPr/>
            </p:nvSpPr>
            <p:spPr>
              <a:xfrm>
                <a:off x="3696997" y="1045950"/>
                <a:ext cx="115523" cy="11554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0" name="Shape"/>
              <p:cNvSpPr/>
              <p:nvPr/>
            </p:nvSpPr>
            <p:spPr>
              <a:xfrm>
                <a:off x="3581466" y="468516"/>
                <a:ext cx="346587" cy="346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187"/>
                    </a:lnTo>
                    <a:lnTo>
                      <a:pt x="7200" y="7187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7203"/>
                    </a:lnTo>
                    <a:lnTo>
                      <a:pt x="7200" y="7203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4394"/>
                    </a:lnTo>
                    <a:lnTo>
                      <a:pt x="14400" y="14394"/>
                    </a:lnTo>
                    <a:lnTo>
                      <a:pt x="14400" y="7203"/>
                    </a:lnTo>
                    <a:lnTo>
                      <a:pt x="21600" y="72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1" name="Shape"/>
              <p:cNvSpPr/>
              <p:nvPr/>
            </p:nvSpPr>
            <p:spPr>
              <a:xfrm>
                <a:off x="3812517" y="814999"/>
                <a:ext cx="231068" cy="230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793"/>
                    </a:lnTo>
                    <a:lnTo>
                      <a:pt x="0" y="10793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0801"/>
                    </a:lnTo>
                    <a:lnTo>
                      <a:pt x="21600" y="108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2" name="Square"/>
              <p:cNvSpPr/>
              <p:nvPr/>
            </p:nvSpPr>
            <p:spPr>
              <a:xfrm>
                <a:off x="3928048" y="353035"/>
                <a:ext cx="115536" cy="11548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3" name="Rectangle"/>
              <p:cNvSpPr/>
              <p:nvPr/>
            </p:nvSpPr>
            <p:spPr>
              <a:xfrm>
                <a:off x="3812517" y="1161507"/>
                <a:ext cx="808728" cy="11554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4" name="Shape"/>
              <p:cNvSpPr/>
              <p:nvPr/>
            </p:nvSpPr>
            <p:spPr>
              <a:xfrm>
                <a:off x="4159114" y="814998"/>
                <a:ext cx="462133" cy="3464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194"/>
                    </a:moveTo>
                    <a:lnTo>
                      <a:pt x="10800" y="7194"/>
                    </a:lnTo>
                    <a:lnTo>
                      <a:pt x="10800" y="0"/>
                    </a:lnTo>
                    <a:lnTo>
                      <a:pt x="5400" y="0"/>
                    </a:lnTo>
                    <a:lnTo>
                      <a:pt x="5400" y="7199"/>
                    </a:lnTo>
                    <a:lnTo>
                      <a:pt x="10800" y="7199"/>
                    </a:lnTo>
                    <a:lnTo>
                      <a:pt x="10800" y="14397"/>
                    </a:lnTo>
                    <a:lnTo>
                      <a:pt x="0" y="14397"/>
                    </a:lnTo>
                    <a:lnTo>
                      <a:pt x="0" y="21600"/>
                    </a:lnTo>
                    <a:lnTo>
                      <a:pt x="16200" y="21600"/>
                    </a:lnTo>
                    <a:lnTo>
                      <a:pt x="16200" y="14397"/>
                    </a:lnTo>
                    <a:lnTo>
                      <a:pt x="21600" y="14397"/>
                    </a:lnTo>
                    <a:lnTo>
                      <a:pt x="21600" y="7194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5" name="Square"/>
              <p:cNvSpPr/>
              <p:nvPr/>
            </p:nvSpPr>
            <p:spPr>
              <a:xfrm>
                <a:off x="4505710" y="699504"/>
                <a:ext cx="115536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6" name="Rectangle"/>
              <p:cNvSpPr/>
              <p:nvPr/>
            </p:nvSpPr>
            <p:spPr>
              <a:xfrm>
                <a:off x="4736775" y="699504"/>
                <a:ext cx="115535" cy="34647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7" name="Square"/>
              <p:cNvSpPr/>
              <p:nvPr/>
            </p:nvSpPr>
            <p:spPr>
              <a:xfrm>
                <a:off x="4852306" y="584009"/>
                <a:ext cx="115536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8" name="Rectangle"/>
              <p:cNvSpPr/>
              <p:nvPr/>
            </p:nvSpPr>
            <p:spPr>
              <a:xfrm>
                <a:off x="4852306" y="1045975"/>
                <a:ext cx="231068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39" name="Square"/>
              <p:cNvSpPr/>
              <p:nvPr/>
            </p:nvSpPr>
            <p:spPr>
              <a:xfrm>
                <a:off x="5083369" y="930479"/>
                <a:ext cx="115536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40" name="Rectangle"/>
              <p:cNvSpPr/>
              <p:nvPr/>
            </p:nvSpPr>
            <p:spPr>
              <a:xfrm>
                <a:off x="5083369" y="1161469"/>
                <a:ext cx="577651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9" name="object 64"/>
            <p:cNvGrpSpPr/>
            <p:nvPr/>
          </p:nvGrpSpPr>
          <p:grpSpPr>
            <a:xfrm>
              <a:off x="712" y="-1"/>
              <a:ext cx="6123149" cy="1392603"/>
              <a:chOff x="0" y="-1"/>
              <a:chExt cx="6123148" cy="1392602"/>
            </a:xfrm>
          </p:grpSpPr>
          <p:sp>
            <p:nvSpPr>
              <p:cNvPr id="1242" name="Square"/>
              <p:cNvSpPr/>
              <p:nvPr/>
            </p:nvSpPr>
            <p:spPr>
              <a:xfrm>
                <a:off x="577659" y="468517"/>
                <a:ext cx="115523" cy="11549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43" name="Shape"/>
              <p:cNvSpPr/>
              <p:nvPr/>
            </p:nvSpPr>
            <p:spPr>
              <a:xfrm>
                <a:off x="693178" y="5994"/>
                <a:ext cx="577664" cy="462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2960" y="10800"/>
                    </a:lnTo>
                    <a:lnTo>
                      <a:pt x="12960" y="5400"/>
                    </a:lnTo>
                    <a:lnTo>
                      <a:pt x="8640" y="5400"/>
                    </a:lnTo>
                    <a:lnTo>
                      <a:pt x="8640" y="26"/>
                    </a:lnTo>
                    <a:lnTo>
                      <a:pt x="12960" y="26"/>
                    </a:lnTo>
                    <a:lnTo>
                      <a:pt x="12960" y="7"/>
                    </a:lnTo>
                    <a:lnTo>
                      <a:pt x="8640" y="7"/>
                    </a:lnTo>
                    <a:lnTo>
                      <a:pt x="8640" y="0"/>
                    </a:lnTo>
                    <a:lnTo>
                      <a:pt x="4320" y="0"/>
                    </a:lnTo>
                    <a:lnTo>
                      <a:pt x="432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8640" y="21600"/>
                    </a:lnTo>
                    <a:lnTo>
                      <a:pt x="8640" y="16200"/>
                    </a:lnTo>
                    <a:lnTo>
                      <a:pt x="21600" y="162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44" name="Square"/>
              <p:cNvSpPr/>
              <p:nvPr/>
            </p:nvSpPr>
            <p:spPr>
              <a:xfrm>
                <a:off x="1270838" y="353036"/>
                <a:ext cx="115536" cy="115485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45" name="Rectangle"/>
              <p:cNvSpPr/>
              <p:nvPr/>
            </p:nvSpPr>
            <p:spPr>
              <a:xfrm>
                <a:off x="1617433" y="-2"/>
                <a:ext cx="115536" cy="12703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46" name="Shape"/>
              <p:cNvSpPr/>
              <p:nvPr/>
            </p:nvSpPr>
            <p:spPr>
              <a:xfrm>
                <a:off x="1617433" y="6551"/>
                <a:ext cx="924248" cy="1039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791"/>
                    </a:moveTo>
                    <a:lnTo>
                      <a:pt x="13500" y="4791"/>
                    </a:lnTo>
                    <a:lnTo>
                      <a:pt x="13500" y="2390"/>
                    </a:lnTo>
                    <a:lnTo>
                      <a:pt x="5400" y="2390"/>
                    </a:lnTo>
                    <a:lnTo>
                      <a:pt x="5400" y="0"/>
                    </a:lnTo>
                    <a:lnTo>
                      <a:pt x="2700" y="0"/>
                    </a:lnTo>
                    <a:lnTo>
                      <a:pt x="2700" y="2400"/>
                    </a:lnTo>
                    <a:lnTo>
                      <a:pt x="5400" y="2400"/>
                    </a:lnTo>
                    <a:lnTo>
                      <a:pt x="5400" y="4791"/>
                    </a:lnTo>
                    <a:lnTo>
                      <a:pt x="8100" y="4791"/>
                    </a:lnTo>
                    <a:lnTo>
                      <a:pt x="8100" y="7192"/>
                    </a:lnTo>
                    <a:lnTo>
                      <a:pt x="5400" y="7192"/>
                    </a:lnTo>
                    <a:lnTo>
                      <a:pt x="5400" y="9594"/>
                    </a:lnTo>
                    <a:lnTo>
                      <a:pt x="2700" y="9594"/>
                    </a:lnTo>
                    <a:lnTo>
                      <a:pt x="2700" y="11995"/>
                    </a:lnTo>
                    <a:lnTo>
                      <a:pt x="0" y="11995"/>
                    </a:lnTo>
                    <a:lnTo>
                      <a:pt x="0" y="14396"/>
                    </a:lnTo>
                    <a:lnTo>
                      <a:pt x="2700" y="14396"/>
                    </a:lnTo>
                    <a:lnTo>
                      <a:pt x="2700" y="21600"/>
                    </a:lnTo>
                    <a:lnTo>
                      <a:pt x="5400" y="21600"/>
                    </a:lnTo>
                    <a:lnTo>
                      <a:pt x="5400" y="11995"/>
                    </a:lnTo>
                    <a:lnTo>
                      <a:pt x="8100" y="11995"/>
                    </a:lnTo>
                    <a:lnTo>
                      <a:pt x="8100" y="9594"/>
                    </a:lnTo>
                    <a:lnTo>
                      <a:pt x="13500" y="9594"/>
                    </a:lnTo>
                    <a:lnTo>
                      <a:pt x="13500" y="7192"/>
                    </a:lnTo>
                    <a:lnTo>
                      <a:pt x="21600" y="7192"/>
                    </a:lnTo>
                    <a:lnTo>
                      <a:pt x="21600" y="4791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47" name="Shape"/>
              <p:cNvSpPr/>
              <p:nvPr/>
            </p:nvSpPr>
            <p:spPr>
              <a:xfrm>
                <a:off x="2541677" y="5993"/>
                <a:ext cx="808727" cy="924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900"/>
                    </a:moveTo>
                    <a:lnTo>
                      <a:pt x="18514" y="18900"/>
                    </a:lnTo>
                    <a:lnTo>
                      <a:pt x="18514" y="16200"/>
                    </a:lnTo>
                    <a:lnTo>
                      <a:pt x="15429" y="16200"/>
                    </a:lnTo>
                    <a:lnTo>
                      <a:pt x="15429" y="10800"/>
                    </a:lnTo>
                    <a:lnTo>
                      <a:pt x="12343" y="10800"/>
                    </a:lnTo>
                    <a:lnTo>
                      <a:pt x="12343" y="2700"/>
                    </a:lnTo>
                    <a:lnTo>
                      <a:pt x="15429" y="2700"/>
                    </a:lnTo>
                    <a:lnTo>
                      <a:pt x="15429" y="0"/>
                    </a:lnTo>
                    <a:lnTo>
                      <a:pt x="6171" y="0"/>
                    </a:lnTo>
                    <a:lnTo>
                      <a:pt x="6171" y="8100"/>
                    </a:lnTo>
                    <a:lnTo>
                      <a:pt x="0" y="8100"/>
                    </a:lnTo>
                    <a:lnTo>
                      <a:pt x="0" y="10800"/>
                    </a:lnTo>
                    <a:lnTo>
                      <a:pt x="6171" y="10800"/>
                    </a:lnTo>
                    <a:lnTo>
                      <a:pt x="6171" y="13500"/>
                    </a:lnTo>
                    <a:lnTo>
                      <a:pt x="9257" y="13500"/>
                    </a:lnTo>
                    <a:lnTo>
                      <a:pt x="9257" y="16200"/>
                    </a:lnTo>
                    <a:lnTo>
                      <a:pt x="12343" y="16200"/>
                    </a:lnTo>
                    <a:lnTo>
                      <a:pt x="12343" y="18900"/>
                    </a:lnTo>
                    <a:lnTo>
                      <a:pt x="15429" y="18900"/>
                    </a:lnTo>
                    <a:lnTo>
                      <a:pt x="15429" y="21600"/>
                    </a:lnTo>
                    <a:lnTo>
                      <a:pt x="21600" y="21600"/>
                    </a:lnTo>
                    <a:lnTo>
                      <a:pt x="21600" y="1890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48" name="Shape"/>
              <p:cNvSpPr/>
              <p:nvPr/>
            </p:nvSpPr>
            <p:spPr>
              <a:xfrm>
                <a:off x="-1" y="584010"/>
                <a:ext cx="6123150" cy="808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513"/>
                    </a:moveTo>
                    <a:lnTo>
                      <a:pt x="20785" y="18513"/>
                    </a:lnTo>
                    <a:lnTo>
                      <a:pt x="20785" y="15426"/>
                    </a:lnTo>
                    <a:lnTo>
                      <a:pt x="20377" y="15426"/>
                    </a:lnTo>
                    <a:lnTo>
                      <a:pt x="20377" y="18513"/>
                    </a:lnTo>
                    <a:lnTo>
                      <a:pt x="18340" y="18513"/>
                    </a:lnTo>
                    <a:lnTo>
                      <a:pt x="18340" y="15426"/>
                    </a:lnTo>
                    <a:lnTo>
                      <a:pt x="17525" y="15426"/>
                    </a:lnTo>
                    <a:lnTo>
                      <a:pt x="17525" y="12340"/>
                    </a:lnTo>
                    <a:lnTo>
                      <a:pt x="17117" y="12340"/>
                    </a:lnTo>
                    <a:lnTo>
                      <a:pt x="17117" y="3085"/>
                    </a:lnTo>
                    <a:lnTo>
                      <a:pt x="17525" y="3085"/>
                    </a:lnTo>
                    <a:lnTo>
                      <a:pt x="17525" y="0"/>
                    </a:lnTo>
                    <a:lnTo>
                      <a:pt x="17117" y="0"/>
                    </a:lnTo>
                    <a:lnTo>
                      <a:pt x="17117" y="3080"/>
                    </a:lnTo>
                    <a:lnTo>
                      <a:pt x="16709" y="3080"/>
                    </a:lnTo>
                    <a:lnTo>
                      <a:pt x="16709" y="12340"/>
                    </a:lnTo>
                    <a:lnTo>
                      <a:pt x="16302" y="12340"/>
                    </a:lnTo>
                    <a:lnTo>
                      <a:pt x="16302" y="15426"/>
                    </a:lnTo>
                    <a:lnTo>
                      <a:pt x="16709" y="15426"/>
                    </a:lnTo>
                    <a:lnTo>
                      <a:pt x="16709" y="18513"/>
                    </a:lnTo>
                    <a:lnTo>
                      <a:pt x="13857" y="18513"/>
                    </a:lnTo>
                    <a:lnTo>
                      <a:pt x="13857" y="15426"/>
                    </a:lnTo>
                    <a:lnTo>
                      <a:pt x="13449" y="15426"/>
                    </a:lnTo>
                    <a:lnTo>
                      <a:pt x="13449" y="12340"/>
                    </a:lnTo>
                    <a:lnTo>
                      <a:pt x="13857" y="12340"/>
                    </a:lnTo>
                    <a:lnTo>
                      <a:pt x="13857" y="9253"/>
                    </a:lnTo>
                    <a:lnTo>
                      <a:pt x="14264" y="9253"/>
                    </a:lnTo>
                    <a:lnTo>
                      <a:pt x="14264" y="6170"/>
                    </a:lnTo>
                    <a:lnTo>
                      <a:pt x="14672" y="6170"/>
                    </a:lnTo>
                    <a:lnTo>
                      <a:pt x="14672" y="3085"/>
                    </a:lnTo>
                    <a:lnTo>
                      <a:pt x="14264" y="3085"/>
                    </a:lnTo>
                    <a:lnTo>
                      <a:pt x="14264" y="6166"/>
                    </a:lnTo>
                    <a:lnTo>
                      <a:pt x="13449" y="6166"/>
                    </a:lnTo>
                    <a:lnTo>
                      <a:pt x="13449" y="9253"/>
                    </a:lnTo>
                    <a:lnTo>
                      <a:pt x="11819" y="9253"/>
                    </a:lnTo>
                    <a:lnTo>
                      <a:pt x="11819" y="12340"/>
                    </a:lnTo>
                    <a:lnTo>
                      <a:pt x="12634" y="12340"/>
                    </a:lnTo>
                    <a:lnTo>
                      <a:pt x="12634" y="15426"/>
                    </a:lnTo>
                    <a:lnTo>
                      <a:pt x="13042" y="15426"/>
                    </a:lnTo>
                    <a:lnTo>
                      <a:pt x="13042" y="18513"/>
                    </a:lnTo>
                    <a:lnTo>
                      <a:pt x="7743" y="18513"/>
                    </a:lnTo>
                    <a:lnTo>
                      <a:pt x="7743" y="15426"/>
                    </a:lnTo>
                    <a:lnTo>
                      <a:pt x="6928" y="15426"/>
                    </a:lnTo>
                    <a:lnTo>
                      <a:pt x="6928" y="12340"/>
                    </a:lnTo>
                    <a:lnTo>
                      <a:pt x="6521" y="12340"/>
                    </a:lnTo>
                    <a:lnTo>
                      <a:pt x="6521" y="15426"/>
                    </a:lnTo>
                    <a:lnTo>
                      <a:pt x="6113" y="15426"/>
                    </a:lnTo>
                    <a:lnTo>
                      <a:pt x="6113" y="18513"/>
                    </a:lnTo>
                    <a:lnTo>
                      <a:pt x="4075" y="18513"/>
                    </a:lnTo>
                    <a:lnTo>
                      <a:pt x="4075" y="15426"/>
                    </a:lnTo>
                    <a:lnTo>
                      <a:pt x="3260" y="15426"/>
                    </a:lnTo>
                    <a:lnTo>
                      <a:pt x="3260" y="12340"/>
                    </a:lnTo>
                    <a:lnTo>
                      <a:pt x="2445" y="12340"/>
                    </a:lnTo>
                    <a:lnTo>
                      <a:pt x="2445" y="9255"/>
                    </a:lnTo>
                    <a:lnTo>
                      <a:pt x="2038" y="9255"/>
                    </a:lnTo>
                    <a:lnTo>
                      <a:pt x="2038" y="12341"/>
                    </a:lnTo>
                    <a:lnTo>
                      <a:pt x="2445" y="12341"/>
                    </a:lnTo>
                    <a:lnTo>
                      <a:pt x="2445" y="15426"/>
                    </a:lnTo>
                    <a:lnTo>
                      <a:pt x="2853" y="15426"/>
                    </a:lnTo>
                    <a:lnTo>
                      <a:pt x="2853" y="18513"/>
                    </a:lnTo>
                    <a:lnTo>
                      <a:pt x="0" y="185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513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4" name="object 65"/>
            <p:cNvGrpSpPr/>
            <p:nvPr/>
          </p:nvGrpSpPr>
          <p:grpSpPr>
            <a:xfrm>
              <a:off x="924952" y="-2"/>
              <a:ext cx="5083374" cy="1161475"/>
              <a:chOff x="0" y="0"/>
              <a:chExt cx="5083373" cy="1161473"/>
            </a:xfrm>
          </p:grpSpPr>
          <p:sp>
            <p:nvSpPr>
              <p:cNvPr id="1250" name="Rectangle"/>
              <p:cNvSpPr/>
              <p:nvPr/>
            </p:nvSpPr>
            <p:spPr>
              <a:xfrm>
                <a:off x="-1" y="353033"/>
                <a:ext cx="346599" cy="11548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1" name="Rectangle"/>
              <p:cNvSpPr/>
              <p:nvPr/>
            </p:nvSpPr>
            <p:spPr>
              <a:xfrm>
                <a:off x="346595" y="468515"/>
                <a:ext cx="231067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2" name="Square"/>
              <p:cNvSpPr/>
              <p:nvPr/>
            </p:nvSpPr>
            <p:spPr>
              <a:xfrm>
                <a:off x="577659" y="584011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3" name="Square"/>
              <p:cNvSpPr/>
              <p:nvPr/>
            </p:nvSpPr>
            <p:spPr>
              <a:xfrm>
                <a:off x="577659" y="237540"/>
                <a:ext cx="115536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4" name="Rectangle"/>
              <p:cNvSpPr/>
              <p:nvPr/>
            </p:nvSpPr>
            <p:spPr>
              <a:xfrm>
                <a:off x="577659" y="-1"/>
                <a:ext cx="115536" cy="1270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5" name="Rectangle"/>
              <p:cNvSpPr/>
              <p:nvPr/>
            </p:nvSpPr>
            <p:spPr>
              <a:xfrm>
                <a:off x="1270850" y="353033"/>
                <a:ext cx="346587" cy="11548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6" name="Rectangle"/>
              <p:cNvSpPr/>
              <p:nvPr/>
            </p:nvSpPr>
            <p:spPr>
              <a:xfrm>
                <a:off x="1617433" y="468515"/>
                <a:ext cx="231068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7" name="Square"/>
              <p:cNvSpPr/>
              <p:nvPr/>
            </p:nvSpPr>
            <p:spPr>
              <a:xfrm>
                <a:off x="1848497" y="584011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8" name="Square"/>
              <p:cNvSpPr/>
              <p:nvPr/>
            </p:nvSpPr>
            <p:spPr>
              <a:xfrm>
                <a:off x="1964029" y="699504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59" name="Square"/>
              <p:cNvSpPr/>
              <p:nvPr/>
            </p:nvSpPr>
            <p:spPr>
              <a:xfrm>
                <a:off x="2079562" y="814999"/>
                <a:ext cx="115536" cy="11548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0" name="Rectangle"/>
              <p:cNvSpPr/>
              <p:nvPr/>
            </p:nvSpPr>
            <p:spPr>
              <a:xfrm>
                <a:off x="2772754" y="237540"/>
                <a:ext cx="115535" cy="23097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1" name="Square"/>
              <p:cNvSpPr/>
              <p:nvPr/>
            </p:nvSpPr>
            <p:spPr>
              <a:xfrm>
                <a:off x="2888284" y="468515"/>
                <a:ext cx="115524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2" name="Rectangle"/>
              <p:cNvSpPr/>
              <p:nvPr/>
            </p:nvSpPr>
            <p:spPr>
              <a:xfrm>
                <a:off x="3003805" y="-1"/>
                <a:ext cx="115536" cy="1270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3" name="Square"/>
              <p:cNvSpPr/>
              <p:nvPr/>
            </p:nvSpPr>
            <p:spPr>
              <a:xfrm>
                <a:off x="3234869" y="6552"/>
                <a:ext cx="115536" cy="11549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4" name="Square"/>
              <p:cNvSpPr/>
              <p:nvPr/>
            </p:nvSpPr>
            <p:spPr>
              <a:xfrm>
                <a:off x="3465934" y="353033"/>
                <a:ext cx="115536" cy="11548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5" name="Square"/>
              <p:cNvSpPr/>
              <p:nvPr/>
            </p:nvSpPr>
            <p:spPr>
              <a:xfrm>
                <a:off x="3581466" y="699504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6" name="Shape"/>
              <p:cNvSpPr/>
              <p:nvPr/>
            </p:nvSpPr>
            <p:spPr>
              <a:xfrm>
                <a:off x="3350400" y="6144"/>
                <a:ext cx="346601" cy="346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5"/>
                    </a:moveTo>
                    <a:lnTo>
                      <a:pt x="14400" y="25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7200" y="25"/>
                    </a:lnTo>
                    <a:lnTo>
                      <a:pt x="7200" y="7217"/>
                    </a:lnTo>
                    <a:lnTo>
                      <a:pt x="14400" y="7217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25"/>
                    </a:lnTo>
                    <a:close/>
                  </a:path>
                </a:pathLst>
              </a:cu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7" name="Rectangle"/>
              <p:cNvSpPr/>
              <p:nvPr/>
            </p:nvSpPr>
            <p:spPr>
              <a:xfrm>
                <a:off x="3696997" y="353033"/>
                <a:ext cx="115536" cy="34647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8" name="Square"/>
              <p:cNvSpPr/>
              <p:nvPr/>
            </p:nvSpPr>
            <p:spPr>
              <a:xfrm>
                <a:off x="4390191" y="699504"/>
                <a:ext cx="115523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4159126" y="468515"/>
                <a:ext cx="346587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70" name="Rectangle"/>
              <p:cNvSpPr/>
              <p:nvPr/>
            </p:nvSpPr>
            <p:spPr>
              <a:xfrm>
                <a:off x="4505709" y="584011"/>
                <a:ext cx="231068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71" name="Square"/>
              <p:cNvSpPr/>
              <p:nvPr/>
            </p:nvSpPr>
            <p:spPr>
              <a:xfrm>
                <a:off x="4736774" y="699504"/>
                <a:ext cx="115535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72" name="Rectangle"/>
              <p:cNvSpPr/>
              <p:nvPr/>
            </p:nvSpPr>
            <p:spPr>
              <a:xfrm>
                <a:off x="4852305" y="814999"/>
                <a:ext cx="115536" cy="23097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73" name="Square"/>
              <p:cNvSpPr/>
              <p:nvPr/>
            </p:nvSpPr>
            <p:spPr>
              <a:xfrm>
                <a:off x="4967837" y="1045975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275" name="object 66"/>
            <p:cNvSpPr/>
            <p:nvPr/>
          </p:nvSpPr>
          <p:spPr>
            <a:xfrm>
              <a:off x="3843279" y="2690999"/>
              <a:ext cx="10601344" cy="4917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21600"/>
                  </a:moveTo>
                  <a:lnTo>
                    <a:pt x="3757" y="21600"/>
                  </a:lnTo>
                  <a:lnTo>
                    <a:pt x="3757" y="20930"/>
                  </a:lnTo>
                  <a:lnTo>
                    <a:pt x="2815" y="20930"/>
                  </a:lnTo>
                  <a:lnTo>
                    <a:pt x="2815" y="20250"/>
                  </a:lnTo>
                  <a:lnTo>
                    <a:pt x="2194" y="20250"/>
                  </a:lnTo>
                  <a:lnTo>
                    <a:pt x="2194" y="19570"/>
                  </a:lnTo>
                  <a:lnTo>
                    <a:pt x="1878" y="19570"/>
                  </a:lnTo>
                  <a:lnTo>
                    <a:pt x="1878" y="18900"/>
                  </a:lnTo>
                  <a:lnTo>
                    <a:pt x="1563" y="18900"/>
                  </a:lnTo>
                  <a:lnTo>
                    <a:pt x="1563" y="18230"/>
                  </a:lnTo>
                  <a:lnTo>
                    <a:pt x="1252" y="18230"/>
                  </a:lnTo>
                  <a:lnTo>
                    <a:pt x="1252" y="17550"/>
                  </a:lnTo>
                  <a:lnTo>
                    <a:pt x="942" y="17550"/>
                  </a:lnTo>
                  <a:lnTo>
                    <a:pt x="942" y="16200"/>
                  </a:lnTo>
                  <a:lnTo>
                    <a:pt x="626" y="16200"/>
                  </a:lnTo>
                  <a:lnTo>
                    <a:pt x="626" y="14850"/>
                  </a:lnTo>
                  <a:lnTo>
                    <a:pt x="311" y="14850"/>
                  </a:lnTo>
                  <a:lnTo>
                    <a:pt x="311" y="12150"/>
                  </a:lnTo>
                  <a:lnTo>
                    <a:pt x="0" y="12150"/>
                  </a:lnTo>
                  <a:lnTo>
                    <a:pt x="0" y="9450"/>
                  </a:lnTo>
                  <a:lnTo>
                    <a:pt x="311" y="9450"/>
                  </a:lnTo>
                  <a:lnTo>
                    <a:pt x="311" y="6750"/>
                  </a:lnTo>
                  <a:lnTo>
                    <a:pt x="626" y="6750"/>
                  </a:lnTo>
                  <a:lnTo>
                    <a:pt x="626" y="5400"/>
                  </a:lnTo>
                  <a:lnTo>
                    <a:pt x="942" y="5400"/>
                  </a:lnTo>
                  <a:lnTo>
                    <a:pt x="942" y="4050"/>
                  </a:lnTo>
                  <a:lnTo>
                    <a:pt x="1252" y="4050"/>
                  </a:lnTo>
                  <a:lnTo>
                    <a:pt x="1252" y="3370"/>
                  </a:lnTo>
                  <a:lnTo>
                    <a:pt x="1563" y="3370"/>
                  </a:lnTo>
                  <a:lnTo>
                    <a:pt x="1563" y="2700"/>
                  </a:lnTo>
                  <a:lnTo>
                    <a:pt x="1878" y="2700"/>
                  </a:lnTo>
                  <a:lnTo>
                    <a:pt x="1878" y="2030"/>
                  </a:lnTo>
                  <a:lnTo>
                    <a:pt x="2194" y="2030"/>
                  </a:lnTo>
                  <a:lnTo>
                    <a:pt x="2194" y="1350"/>
                  </a:lnTo>
                  <a:lnTo>
                    <a:pt x="2815" y="1350"/>
                  </a:lnTo>
                  <a:lnTo>
                    <a:pt x="2815" y="670"/>
                  </a:lnTo>
                  <a:lnTo>
                    <a:pt x="3757" y="670"/>
                  </a:lnTo>
                  <a:lnTo>
                    <a:pt x="3757" y="0"/>
                  </a:lnTo>
                  <a:lnTo>
                    <a:pt x="17843" y="0"/>
                  </a:lnTo>
                  <a:lnTo>
                    <a:pt x="17843" y="670"/>
                  </a:lnTo>
                  <a:lnTo>
                    <a:pt x="18785" y="670"/>
                  </a:lnTo>
                  <a:lnTo>
                    <a:pt x="18785" y="1350"/>
                  </a:lnTo>
                  <a:lnTo>
                    <a:pt x="19411" y="1350"/>
                  </a:lnTo>
                  <a:lnTo>
                    <a:pt x="19411" y="2030"/>
                  </a:lnTo>
                  <a:lnTo>
                    <a:pt x="19727" y="2030"/>
                  </a:lnTo>
                  <a:lnTo>
                    <a:pt x="19727" y="2700"/>
                  </a:lnTo>
                  <a:lnTo>
                    <a:pt x="20037" y="2700"/>
                  </a:lnTo>
                  <a:lnTo>
                    <a:pt x="20037" y="3370"/>
                  </a:lnTo>
                  <a:lnTo>
                    <a:pt x="20348" y="3370"/>
                  </a:lnTo>
                  <a:lnTo>
                    <a:pt x="20348" y="4050"/>
                  </a:lnTo>
                  <a:lnTo>
                    <a:pt x="20663" y="4050"/>
                  </a:lnTo>
                  <a:lnTo>
                    <a:pt x="20663" y="5400"/>
                  </a:lnTo>
                  <a:lnTo>
                    <a:pt x="20979" y="5400"/>
                  </a:lnTo>
                  <a:lnTo>
                    <a:pt x="20979" y="6070"/>
                  </a:lnTo>
                  <a:lnTo>
                    <a:pt x="20974" y="6750"/>
                  </a:lnTo>
                  <a:lnTo>
                    <a:pt x="21289" y="6750"/>
                  </a:lnTo>
                  <a:lnTo>
                    <a:pt x="21289" y="9450"/>
                  </a:lnTo>
                  <a:lnTo>
                    <a:pt x="21600" y="9450"/>
                  </a:lnTo>
                  <a:lnTo>
                    <a:pt x="21600" y="12150"/>
                  </a:lnTo>
                  <a:lnTo>
                    <a:pt x="21289" y="12150"/>
                  </a:lnTo>
                  <a:lnTo>
                    <a:pt x="21289" y="14850"/>
                  </a:lnTo>
                  <a:lnTo>
                    <a:pt x="20979" y="14850"/>
                  </a:lnTo>
                  <a:lnTo>
                    <a:pt x="20979" y="16200"/>
                  </a:lnTo>
                  <a:lnTo>
                    <a:pt x="20663" y="16200"/>
                  </a:lnTo>
                  <a:lnTo>
                    <a:pt x="20663" y="17550"/>
                  </a:lnTo>
                  <a:lnTo>
                    <a:pt x="20348" y="17550"/>
                  </a:lnTo>
                  <a:lnTo>
                    <a:pt x="20348" y="18230"/>
                  </a:lnTo>
                  <a:lnTo>
                    <a:pt x="20037" y="18230"/>
                  </a:lnTo>
                  <a:lnTo>
                    <a:pt x="20037" y="18900"/>
                  </a:lnTo>
                  <a:lnTo>
                    <a:pt x="19727" y="18900"/>
                  </a:lnTo>
                  <a:lnTo>
                    <a:pt x="19727" y="19570"/>
                  </a:lnTo>
                  <a:lnTo>
                    <a:pt x="19411" y="19570"/>
                  </a:lnTo>
                  <a:lnTo>
                    <a:pt x="19411" y="20250"/>
                  </a:lnTo>
                  <a:lnTo>
                    <a:pt x="18785" y="20250"/>
                  </a:lnTo>
                  <a:lnTo>
                    <a:pt x="18785" y="20930"/>
                  </a:lnTo>
                  <a:lnTo>
                    <a:pt x="17843" y="20930"/>
                  </a:lnTo>
                  <a:lnTo>
                    <a:pt x="17843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76" name="object 67"/>
            <p:cNvSpPr/>
            <p:nvPr/>
          </p:nvSpPr>
          <p:spPr>
            <a:xfrm>
              <a:off x="3995710" y="2845887"/>
              <a:ext cx="10296482" cy="4609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52" y="21600"/>
                  </a:moveTo>
                  <a:lnTo>
                    <a:pt x="3548" y="21600"/>
                  </a:lnTo>
                  <a:lnTo>
                    <a:pt x="2579" y="20874"/>
                  </a:lnTo>
                  <a:lnTo>
                    <a:pt x="1934" y="20160"/>
                  </a:lnTo>
                  <a:lnTo>
                    <a:pt x="970" y="17994"/>
                  </a:lnTo>
                  <a:lnTo>
                    <a:pt x="650" y="16554"/>
                  </a:lnTo>
                  <a:lnTo>
                    <a:pt x="325" y="15114"/>
                  </a:lnTo>
                  <a:lnTo>
                    <a:pt x="5" y="12234"/>
                  </a:lnTo>
                  <a:lnTo>
                    <a:pt x="0" y="9354"/>
                  </a:lnTo>
                  <a:lnTo>
                    <a:pt x="325" y="6474"/>
                  </a:lnTo>
                  <a:lnTo>
                    <a:pt x="645" y="5034"/>
                  </a:lnTo>
                  <a:lnTo>
                    <a:pt x="970" y="3594"/>
                  </a:lnTo>
                  <a:lnTo>
                    <a:pt x="1934" y="1440"/>
                  </a:lnTo>
                  <a:lnTo>
                    <a:pt x="2579" y="714"/>
                  </a:lnTo>
                  <a:lnTo>
                    <a:pt x="3548" y="0"/>
                  </a:lnTo>
                  <a:lnTo>
                    <a:pt x="18052" y="0"/>
                  </a:lnTo>
                  <a:lnTo>
                    <a:pt x="19021" y="714"/>
                  </a:lnTo>
                  <a:lnTo>
                    <a:pt x="19666" y="1440"/>
                  </a:lnTo>
                  <a:lnTo>
                    <a:pt x="20630" y="3594"/>
                  </a:lnTo>
                  <a:lnTo>
                    <a:pt x="20955" y="5034"/>
                  </a:lnTo>
                  <a:lnTo>
                    <a:pt x="21275" y="6474"/>
                  </a:lnTo>
                  <a:lnTo>
                    <a:pt x="21600" y="9354"/>
                  </a:lnTo>
                  <a:lnTo>
                    <a:pt x="21600" y="12234"/>
                  </a:lnTo>
                  <a:lnTo>
                    <a:pt x="21280" y="15114"/>
                  </a:lnTo>
                  <a:lnTo>
                    <a:pt x="20630" y="17994"/>
                  </a:lnTo>
                  <a:lnTo>
                    <a:pt x="19666" y="20160"/>
                  </a:lnTo>
                  <a:lnTo>
                    <a:pt x="19021" y="20874"/>
                  </a:lnTo>
                  <a:lnTo>
                    <a:pt x="1805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311" name="object 68"/>
            <p:cNvGrpSpPr/>
            <p:nvPr/>
          </p:nvGrpSpPr>
          <p:grpSpPr>
            <a:xfrm>
              <a:off x="3843275" y="2691006"/>
              <a:ext cx="10601348" cy="4917145"/>
              <a:chOff x="-1" y="0"/>
              <a:chExt cx="10601346" cy="4917143"/>
            </a:xfrm>
          </p:grpSpPr>
          <p:sp>
            <p:nvSpPr>
              <p:cNvPr id="1277" name="Rectangle"/>
              <p:cNvSpPr/>
              <p:nvPr/>
            </p:nvSpPr>
            <p:spPr>
              <a:xfrm>
                <a:off x="152422" y="2765884"/>
                <a:ext cx="152443" cy="614646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78" name="Shape"/>
              <p:cNvSpPr/>
              <p:nvPr/>
            </p:nvSpPr>
            <p:spPr>
              <a:xfrm>
                <a:off x="-2" y="1536700"/>
                <a:ext cx="307317" cy="1229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713" y="0"/>
                    </a:lnTo>
                    <a:lnTo>
                      <a:pt x="10713" y="10799"/>
                    </a:lnTo>
                    <a:lnTo>
                      <a:pt x="0" y="10799"/>
                    </a:lnTo>
                    <a:lnTo>
                      <a:pt x="0" y="21600"/>
                    </a:lnTo>
                    <a:lnTo>
                      <a:pt x="10713" y="21600"/>
                    </a:lnTo>
                    <a:lnTo>
                      <a:pt x="10713" y="10802"/>
                    </a:lnTo>
                    <a:lnTo>
                      <a:pt x="21428" y="10802"/>
                    </a:lnTo>
                    <a:lnTo>
                      <a:pt x="21428" y="5401"/>
                    </a:lnTo>
                    <a:lnTo>
                      <a:pt x="21600" y="54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79" name="Rectangle"/>
              <p:cNvSpPr/>
              <p:nvPr/>
            </p:nvSpPr>
            <p:spPr>
              <a:xfrm>
                <a:off x="309775" y="3380526"/>
                <a:ext cx="152429" cy="30486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0" name="Rectangle"/>
              <p:cNvSpPr/>
              <p:nvPr/>
            </p:nvSpPr>
            <p:spPr>
              <a:xfrm>
                <a:off x="309775" y="1229283"/>
                <a:ext cx="152429" cy="30486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1" name="Rectangle"/>
              <p:cNvSpPr/>
              <p:nvPr/>
            </p:nvSpPr>
            <p:spPr>
              <a:xfrm>
                <a:off x="462201" y="3687853"/>
                <a:ext cx="152442" cy="30731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2" name="Rectangle"/>
              <p:cNvSpPr/>
              <p:nvPr/>
            </p:nvSpPr>
            <p:spPr>
              <a:xfrm>
                <a:off x="462201" y="921956"/>
                <a:ext cx="152442" cy="30733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3" name="Square"/>
              <p:cNvSpPr/>
              <p:nvPr/>
            </p:nvSpPr>
            <p:spPr>
              <a:xfrm>
                <a:off x="614640" y="3995171"/>
                <a:ext cx="152430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4" name="Square"/>
              <p:cNvSpPr/>
              <p:nvPr/>
            </p:nvSpPr>
            <p:spPr>
              <a:xfrm>
                <a:off x="614640" y="767066"/>
                <a:ext cx="152430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5" name="Square"/>
              <p:cNvSpPr/>
              <p:nvPr/>
            </p:nvSpPr>
            <p:spPr>
              <a:xfrm>
                <a:off x="767066" y="4150060"/>
                <a:ext cx="152442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6" name="Square"/>
              <p:cNvSpPr/>
              <p:nvPr/>
            </p:nvSpPr>
            <p:spPr>
              <a:xfrm>
                <a:off x="769530" y="614641"/>
                <a:ext cx="152429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7" name="Square"/>
              <p:cNvSpPr/>
              <p:nvPr/>
            </p:nvSpPr>
            <p:spPr>
              <a:xfrm>
                <a:off x="921956" y="4302498"/>
                <a:ext cx="152442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8" name="Square"/>
              <p:cNvSpPr/>
              <p:nvPr/>
            </p:nvSpPr>
            <p:spPr>
              <a:xfrm>
                <a:off x="924420" y="462202"/>
                <a:ext cx="152429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89" name="Rectangle"/>
              <p:cNvSpPr/>
              <p:nvPr/>
            </p:nvSpPr>
            <p:spPr>
              <a:xfrm>
                <a:off x="1076845" y="4454922"/>
                <a:ext cx="307332" cy="15244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0" name="Rectangle"/>
              <p:cNvSpPr/>
              <p:nvPr/>
            </p:nvSpPr>
            <p:spPr>
              <a:xfrm>
                <a:off x="1381708" y="4609813"/>
                <a:ext cx="462220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1" name="Shape"/>
              <p:cNvSpPr/>
              <p:nvPr/>
            </p:nvSpPr>
            <p:spPr>
              <a:xfrm>
                <a:off x="1076845" y="152424"/>
                <a:ext cx="767084" cy="307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585" y="0"/>
                    </a:lnTo>
                    <a:lnTo>
                      <a:pt x="8585" y="10886"/>
                    </a:lnTo>
                    <a:lnTo>
                      <a:pt x="0" y="10886"/>
                    </a:lnTo>
                    <a:lnTo>
                      <a:pt x="0" y="21600"/>
                    </a:lnTo>
                    <a:lnTo>
                      <a:pt x="8654" y="21600"/>
                    </a:lnTo>
                    <a:lnTo>
                      <a:pt x="8654" y="10886"/>
                    </a:lnTo>
                    <a:lnTo>
                      <a:pt x="21600" y="1088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2" name="Rectangle"/>
              <p:cNvSpPr/>
              <p:nvPr/>
            </p:nvSpPr>
            <p:spPr>
              <a:xfrm>
                <a:off x="1843924" y="4764702"/>
                <a:ext cx="6913495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3" name="Rectangle"/>
              <p:cNvSpPr/>
              <p:nvPr/>
            </p:nvSpPr>
            <p:spPr>
              <a:xfrm>
                <a:off x="1843924" y="0"/>
                <a:ext cx="6913495" cy="15242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4" name="Rectangle"/>
              <p:cNvSpPr/>
              <p:nvPr/>
            </p:nvSpPr>
            <p:spPr>
              <a:xfrm>
                <a:off x="8757414" y="4612276"/>
                <a:ext cx="462208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5" name="Rectangle"/>
              <p:cNvSpPr/>
              <p:nvPr/>
            </p:nvSpPr>
            <p:spPr>
              <a:xfrm>
                <a:off x="8757414" y="152424"/>
                <a:ext cx="462208" cy="15244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6" name="Rectangle"/>
              <p:cNvSpPr/>
              <p:nvPr/>
            </p:nvSpPr>
            <p:spPr>
              <a:xfrm>
                <a:off x="9219620" y="4457387"/>
                <a:ext cx="307331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7" name="Rectangle"/>
              <p:cNvSpPr/>
              <p:nvPr/>
            </p:nvSpPr>
            <p:spPr>
              <a:xfrm>
                <a:off x="9219620" y="309778"/>
                <a:ext cx="307331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8" name="Square"/>
              <p:cNvSpPr/>
              <p:nvPr/>
            </p:nvSpPr>
            <p:spPr>
              <a:xfrm>
                <a:off x="9526947" y="4302498"/>
                <a:ext cx="152429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299" name="Square"/>
              <p:cNvSpPr/>
              <p:nvPr/>
            </p:nvSpPr>
            <p:spPr>
              <a:xfrm>
                <a:off x="9529398" y="462202"/>
                <a:ext cx="152442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0" name="Square"/>
              <p:cNvSpPr/>
              <p:nvPr/>
            </p:nvSpPr>
            <p:spPr>
              <a:xfrm>
                <a:off x="9681836" y="4150060"/>
                <a:ext cx="152430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1" name="Square"/>
              <p:cNvSpPr/>
              <p:nvPr/>
            </p:nvSpPr>
            <p:spPr>
              <a:xfrm>
                <a:off x="9681836" y="614641"/>
                <a:ext cx="152430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2" name="Square"/>
              <p:cNvSpPr/>
              <p:nvPr/>
            </p:nvSpPr>
            <p:spPr>
              <a:xfrm>
                <a:off x="9834261" y="3997634"/>
                <a:ext cx="152442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3" name="Square"/>
              <p:cNvSpPr/>
              <p:nvPr/>
            </p:nvSpPr>
            <p:spPr>
              <a:xfrm>
                <a:off x="9834261" y="769531"/>
                <a:ext cx="152442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4" name="Rectangle"/>
              <p:cNvSpPr/>
              <p:nvPr/>
            </p:nvSpPr>
            <p:spPr>
              <a:xfrm>
                <a:off x="9986699" y="3687853"/>
                <a:ext cx="152429" cy="30731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5" name="Rectangle"/>
              <p:cNvSpPr/>
              <p:nvPr/>
            </p:nvSpPr>
            <p:spPr>
              <a:xfrm>
                <a:off x="9989150" y="921956"/>
                <a:ext cx="152442" cy="30733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6" name="Rectangle"/>
              <p:cNvSpPr/>
              <p:nvPr/>
            </p:nvSpPr>
            <p:spPr>
              <a:xfrm>
                <a:off x="10141588" y="3382991"/>
                <a:ext cx="152429" cy="30486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7" name="Rectangle"/>
              <p:cNvSpPr/>
              <p:nvPr/>
            </p:nvSpPr>
            <p:spPr>
              <a:xfrm>
                <a:off x="10141588" y="1229283"/>
                <a:ext cx="152429" cy="30731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8" name="Rectangle"/>
              <p:cNvSpPr/>
              <p:nvPr/>
            </p:nvSpPr>
            <p:spPr>
              <a:xfrm>
                <a:off x="10294015" y="1536598"/>
                <a:ext cx="152442" cy="614646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09" name="Rectangle"/>
              <p:cNvSpPr/>
              <p:nvPr/>
            </p:nvSpPr>
            <p:spPr>
              <a:xfrm>
                <a:off x="10296477" y="2765884"/>
                <a:ext cx="152430" cy="614646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0" name="Rectangle"/>
              <p:cNvSpPr/>
              <p:nvPr/>
            </p:nvSpPr>
            <p:spPr>
              <a:xfrm>
                <a:off x="10448904" y="2151242"/>
                <a:ext cx="152442" cy="61464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8" name="object 69"/>
            <p:cNvGrpSpPr/>
            <p:nvPr/>
          </p:nvGrpSpPr>
          <p:grpSpPr>
            <a:xfrm>
              <a:off x="3995699" y="2843431"/>
              <a:ext cx="8604997" cy="4457391"/>
              <a:chOff x="-1" y="0"/>
              <a:chExt cx="8604995" cy="4457390"/>
            </a:xfrm>
          </p:grpSpPr>
          <p:sp>
            <p:nvSpPr>
              <p:cNvPr id="1312" name="Rectangle"/>
              <p:cNvSpPr/>
              <p:nvPr/>
            </p:nvSpPr>
            <p:spPr>
              <a:xfrm>
                <a:off x="-2" y="1998816"/>
                <a:ext cx="152442" cy="614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3" name="Rectangle"/>
              <p:cNvSpPr/>
              <p:nvPr/>
            </p:nvSpPr>
            <p:spPr>
              <a:xfrm>
                <a:off x="154888" y="2613458"/>
                <a:ext cx="152442" cy="614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4" name="Rectangle"/>
              <p:cNvSpPr/>
              <p:nvPr/>
            </p:nvSpPr>
            <p:spPr>
              <a:xfrm>
                <a:off x="154888" y="1384173"/>
                <a:ext cx="152442" cy="6146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5" name="Rectangle"/>
              <p:cNvSpPr/>
              <p:nvPr/>
            </p:nvSpPr>
            <p:spPr>
              <a:xfrm>
                <a:off x="309777" y="3228102"/>
                <a:ext cx="152442" cy="3073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6" name="Rectangle"/>
              <p:cNvSpPr/>
              <p:nvPr/>
            </p:nvSpPr>
            <p:spPr>
              <a:xfrm>
                <a:off x="309777" y="1076858"/>
                <a:ext cx="152442" cy="3073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7" name="Rectangle"/>
              <p:cNvSpPr/>
              <p:nvPr/>
            </p:nvSpPr>
            <p:spPr>
              <a:xfrm>
                <a:off x="462215" y="3535432"/>
                <a:ext cx="152429" cy="3073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8" name="Rectangle"/>
              <p:cNvSpPr/>
              <p:nvPr/>
            </p:nvSpPr>
            <p:spPr>
              <a:xfrm>
                <a:off x="462215" y="769531"/>
                <a:ext cx="152429" cy="3073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19" name="Square"/>
              <p:cNvSpPr/>
              <p:nvPr/>
            </p:nvSpPr>
            <p:spPr>
              <a:xfrm>
                <a:off x="614641" y="3842746"/>
                <a:ext cx="152443" cy="152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0" name="Square"/>
              <p:cNvSpPr/>
              <p:nvPr/>
            </p:nvSpPr>
            <p:spPr>
              <a:xfrm>
                <a:off x="614641" y="617105"/>
                <a:ext cx="152443" cy="1524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1" name="Square"/>
              <p:cNvSpPr/>
              <p:nvPr/>
            </p:nvSpPr>
            <p:spPr>
              <a:xfrm>
                <a:off x="769531" y="462216"/>
                <a:ext cx="152442" cy="152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2" name="Square"/>
              <p:cNvSpPr/>
              <p:nvPr/>
            </p:nvSpPr>
            <p:spPr>
              <a:xfrm>
                <a:off x="771994" y="3997635"/>
                <a:ext cx="152430" cy="152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3" name="Rectangle"/>
              <p:cNvSpPr/>
              <p:nvPr/>
            </p:nvSpPr>
            <p:spPr>
              <a:xfrm>
                <a:off x="924420" y="4150074"/>
                <a:ext cx="307331" cy="152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4" name="Rectangle"/>
              <p:cNvSpPr/>
              <p:nvPr/>
            </p:nvSpPr>
            <p:spPr>
              <a:xfrm>
                <a:off x="924420" y="309778"/>
                <a:ext cx="307331" cy="152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5" name="Rectangle"/>
              <p:cNvSpPr/>
              <p:nvPr/>
            </p:nvSpPr>
            <p:spPr>
              <a:xfrm>
                <a:off x="1229283" y="4304962"/>
                <a:ext cx="462220" cy="152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6" name="Rectangle"/>
              <p:cNvSpPr/>
              <p:nvPr/>
            </p:nvSpPr>
            <p:spPr>
              <a:xfrm>
                <a:off x="1229283" y="154888"/>
                <a:ext cx="462220" cy="152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27" name="Rectangle"/>
              <p:cNvSpPr/>
              <p:nvPr/>
            </p:nvSpPr>
            <p:spPr>
              <a:xfrm>
                <a:off x="1691499" y="-1"/>
                <a:ext cx="6913496" cy="152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5" name="object 70"/>
            <p:cNvGrpSpPr/>
            <p:nvPr/>
          </p:nvGrpSpPr>
          <p:grpSpPr>
            <a:xfrm>
              <a:off x="5687201" y="2998321"/>
              <a:ext cx="8604985" cy="4454940"/>
              <a:chOff x="-1" y="0"/>
              <a:chExt cx="8604984" cy="4454939"/>
            </a:xfrm>
          </p:grpSpPr>
          <p:sp>
            <p:nvSpPr>
              <p:cNvPr id="1329" name="Rectangle"/>
              <p:cNvSpPr/>
              <p:nvPr/>
            </p:nvSpPr>
            <p:spPr>
              <a:xfrm>
                <a:off x="-2" y="4302497"/>
                <a:ext cx="6913496" cy="152443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0" name="Rectangle"/>
              <p:cNvSpPr/>
              <p:nvPr/>
            </p:nvSpPr>
            <p:spPr>
              <a:xfrm>
                <a:off x="6913491" y="4147608"/>
                <a:ext cx="462208" cy="152443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1" name="Rectangle"/>
              <p:cNvSpPr/>
              <p:nvPr/>
            </p:nvSpPr>
            <p:spPr>
              <a:xfrm>
                <a:off x="6913491" y="-1"/>
                <a:ext cx="462208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2" name="Rectangle"/>
              <p:cNvSpPr/>
              <p:nvPr/>
            </p:nvSpPr>
            <p:spPr>
              <a:xfrm>
                <a:off x="7375693" y="3995183"/>
                <a:ext cx="307331" cy="152430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3" name="Rectangle"/>
              <p:cNvSpPr/>
              <p:nvPr/>
            </p:nvSpPr>
            <p:spPr>
              <a:xfrm>
                <a:off x="7375693" y="154888"/>
                <a:ext cx="307331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4" name="Square"/>
              <p:cNvSpPr/>
              <p:nvPr/>
            </p:nvSpPr>
            <p:spPr>
              <a:xfrm>
                <a:off x="7683021" y="3842745"/>
                <a:ext cx="152430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5" name="Square"/>
              <p:cNvSpPr/>
              <p:nvPr/>
            </p:nvSpPr>
            <p:spPr>
              <a:xfrm>
                <a:off x="7683021" y="307327"/>
                <a:ext cx="152430" cy="152429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6" name="Square"/>
              <p:cNvSpPr/>
              <p:nvPr/>
            </p:nvSpPr>
            <p:spPr>
              <a:xfrm>
                <a:off x="7837911" y="3687856"/>
                <a:ext cx="152430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7" name="Square"/>
              <p:cNvSpPr/>
              <p:nvPr/>
            </p:nvSpPr>
            <p:spPr>
              <a:xfrm>
                <a:off x="7837911" y="462216"/>
                <a:ext cx="152430" cy="152429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8" name="Rectangle"/>
              <p:cNvSpPr/>
              <p:nvPr/>
            </p:nvSpPr>
            <p:spPr>
              <a:xfrm>
                <a:off x="7990337" y="3380539"/>
                <a:ext cx="152442" cy="307319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39" name="Rectangle"/>
              <p:cNvSpPr/>
              <p:nvPr/>
            </p:nvSpPr>
            <p:spPr>
              <a:xfrm>
                <a:off x="7990337" y="614641"/>
                <a:ext cx="152442" cy="30733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40" name="Rectangle"/>
              <p:cNvSpPr/>
              <p:nvPr/>
            </p:nvSpPr>
            <p:spPr>
              <a:xfrm>
                <a:off x="8142775" y="3073212"/>
                <a:ext cx="152429" cy="307331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41" name="Rectangle"/>
              <p:cNvSpPr/>
              <p:nvPr/>
            </p:nvSpPr>
            <p:spPr>
              <a:xfrm>
                <a:off x="8142775" y="921969"/>
                <a:ext cx="152429" cy="307318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42" name="Rectangle"/>
              <p:cNvSpPr/>
              <p:nvPr/>
            </p:nvSpPr>
            <p:spPr>
              <a:xfrm>
                <a:off x="8297664" y="2458569"/>
                <a:ext cx="152430" cy="614646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43" name="Rectangle"/>
              <p:cNvSpPr/>
              <p:nvPr/>
            </p:nvSpPr>
            <p:spPr>
              <a:xfrm>
                <a:off x="8300115" y="1229283"/>
                <a:ext cx="152442" cy="614646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344" name="Rectangle"/>
              <p:cNvSpPr/>
              <p:nvPr/>
            </p:nvSpPr>
            <p:spPr>
              <a:xfrm>
                <a:off x="8452553" y="1843926"/>
                <a:ext cx="152430" cy="614646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347" name="object 71"/>
          <p:cNvSpPr txBox="1">
            <a:spLocks noGrp="1"/>
          </p:cNvSpPr>
          <p:nvPr>
            <p:ph type="title"/>
          </p:nvPr>
        </p:nvSpPr>
        <p:spPr>
          <a:xfrm>
            <a:off x="5921731" y="3663524"/>
            <a:ext cx="6161409" cy="1498604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9600" b="0" spc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Thank</a:t>
            </a:r>
          </a:p>
        </p:txBody>
      </p:sp>
      <p:sp>
        <p:nvSpPr>
          <p:cNvPr id="1348" name="object 72"/>
          <p:cNvSpPr txBox="1"/>
          <p:nvPr/>
        </p:nvSpPr>
        <p:spPr>
          <a:xfrm>
            <a:off x="7148858" y="5388281"/>
            <a:ext cx="3707132" cy="1357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9600" spc="3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You</a:t>
            </a:r>
          </a:p>
        </p:txBody>
      </p:sp>
      <p:sp>
        <p:nvSpPr>
          <p:cNvPr id="1349" name="object 73"/>
          <p:cNvSpPr txBox="1"/>
          <p:nvPr/>
        </p:nvSpPr>
        <p:spPr>
          <a:xfrm>
            <a:off x="6678" y="9854534"/>
            <a:ext cx="194790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med" advClick="1" p14:dur="1000">
        <p:pageCurlDoubl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Double-click to edit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Screenshot (155).png" descr="Screenshot (155).png"/>
          <p:cNvPicPr>
            <a:picLocks noChangeAspect="1"/>
          </p:cNvPicPr>
          <p:nvPr/>
        </p:nvPicPr>
        <p:blipFill>
          <a:blip r:embed="rId2"/>
          <a:srcRect l="217"/>
          <a:stretch>
            <a:fillRect/>
          </a:stretch>
        </p:blipFill>
        <p:spPr>
          <a:xfrm>
            <a:off x="39848" y="0"/>
            <a:ext cx="18248152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9"/>
          <p:cNvSpPr txBox="1"/>
          <p:nvPr/>
        </p:nvSpPr>
        <p:spPr>
          <a:xfrm>
            <a:off x="55177" y="9895406"/>
            <a:ext cx="188483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 dir="d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2"/>
          <p:cNvSpPr/>
          <p:nvPr/>
        </p:nvSpPr>
        <p:spPr>
          <a:xfrm>
            <a:off x="-2" y="-1"/>
            <a:ext cx="18288002" cy="10287001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2" name="object 4"/>
          <p:cNvGrpSpPr/>
          <p:nvPr/>
        </p:nvGrpSpPr>
        <p:grpSpPr>
          <a:xfrm>
            <a:off x="-12" y="9020303"/>
            <a:ext cx="7045478" cy="1019725"/>
            <a:chOff x="-1" y="0"/>
            <a:chExt cx="7045476" cy="1019724"/>
          </a:xfrm>
        </p:grpSpPr>
        <p:sp>
          <p:nvSpPr>
            <p:cNvPr id="94" name="Shape"/>
            <p:cNvSpPr/>
            <p:nvPr/>
          </p:nvSpPr>
          <p:spPr>
            <a:xfrm>
              <a:off x="-2" y="-1"/>
              <a:ext cx="2696035" cy="14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40" y="21600"/>
                  </a:moveTo>
                  <a:lnTo>
                    <a:pt x="21600" y="21600"/>
                  </a:lnTo>
                  <a:lnTo>
                    <a:pt x="20454" y="0"/>
                  </a:lnTo>
                  <a:lnTo>
                    <a:pt x="0" y="0"/>
                  </a:lnTo>
                  <a:lnTo>
                    <a:pt x="0" y="4598"/>
                  </a:lnTo>
                  <a:lnTo>
                    <a:pt x="20349" y="4598"/>
                  </a:lnTo>
                  <a:lnTo>
                    <a:pt x="21250" y="21570"/>
                  </a:lnTo>
                  <a:lnTo>
                    <a:pt x="2540" y="21570"/>
                  </a:lnTo>
                  <a:lnTo>
                    <a:pt x="2540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Shape"/>
            <p:cNvSpPr/>
            <p:nvPr/>
          </p:nvSpPr>
          <p:spPr>
            <a:xfrm>
              <a:off x="4460013" y="33870"/>
              <a:ext cx="2220703" cy="109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42" y="21600"/>
                  </a:lnTo>
                  <a:lnTo>
                    <a:pt x="783" y="6075"/>
                  </a:lnTo>
                  <a:lnTo>
                    <a:pt x="21600" y="6075"/>
                  </a:lnTo>
                  <a:lnTo>
                    <a:pt x="21600" y="0"/>
                  </a:lnTo>
                  <a:lnTo>
                    <a:pt x="611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Shape"/>
            <p:cNvSpPr/>
            <p:nvPr/>
          </p:nvSpPr>
          <p:spPr>
            <a:xfrm>
              <a:off x="317084" y="107623"/>
              <a:ext cx="6728392" cy="101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8" y="21600"/>
                  </a:moveTo>
                  <a:lnTo>
                    <a:pt x="21501" y="20750"/>
                  </a:lnTo>
                  <a:lnTo>
                    <a:pt x="21552" y="18434"/>
                  </a:lnTo>
                  <a:lnTo>
                    <a:pt x="21587" y="15001"/>
                  </a:lnTo>
                  <a:lnTo>
                    <a:pt x="21600" y="10800"/>
                  </a:lnTo>
                  <a:lnTo>
                    <a:pt x="21587" y="6599"/>
                  </a:lnTo>
                  <a:lnTo>
                    <a:pt x="21552" y="3166"/>
                  </a:lnTo>
                  <a:lnTo>
                    <a:pt x="21501" y="850"/>
                  </a:lnTo>
                  <a:lnTo>
                    <a:pt x="21438" y="0"/>
                  </a:lnTo>
                  <a:lnTo>
                    <a:pt x="21386" y="564"/>
                  </a:lnTo>
                  <a:lnTo>
                    <a:pt x="21341" y="2132"/>
                  </a:lnTo>
                  <a:lnTo>
                    <a:pt x="21306" y="4520"/>
                  </a:lnTo>
                  <a:lnTo>
                    <a:pt x="21283" y="7543"/>
                  </a:lnTo>
                  <a:lnTo>
                    <a:pt x="13300" y="7543"/>
                  </a:lnTo>
                  <a:lnTo>
                    <a:pt x="13300" y="7586"/>
                  </a:lnTo>
                  <a:lnTo>
                    <a:pt x="0" y="7586"/>
                  </a:lnTo>
                  <a:lnTo>
                    <a:pt x="0" y="14014"/>
                  </a:lnTo>
                  <a:lnTo>
                    <a:pt x="13242" y="14014"/>
                  </a:lnTo>
                  <a:lnTo>
                    <a:pt x="13241" y="14057"/>
                  </a:lnTo>
                  <a:lnTo>
                    <a:pt x="21283" y="14057"/>
                  </a:lnTo>
                  <a:lnTo>
                    <a:pt x="21306" y="17080"/>
                  </a:lnTo>
                  <a:lnTo>
                    <a:pt x="21341" y="19468"/>
                  </a:lnTo>
                  <a:lnTo>
                    <a:pt x="21386" y="21036"/>
                  </a:lnTo>
                  <a:lnTo>
                    <a:pt x="21438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Shape"/>
            <p:cNvSpPr/>
            <p:nvPr/>
          </p:nvSpPr>
          <p:spPr>
            <a:xfrm>
              <a:off x="317085" y="173159"/>
              <a:ext cx="2755731" cy="34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58" y="21600"/>
                  </a:moveTo>
                  <a:lnTo>
                    <a:pt x="21600" y="21600"/>
                  </a:lnTo>
                  <a:lnTo>
                    <a:pt x="18885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8546" y="25"/>
                  </a:lnTo>
                  <a:lnTo>
                    <a:pt x="21258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Shape"/>
            <p:cNvSpPr/>
            <p:nvPr/>
          </p:nvSpPr>
          <p:spPr>
            <a:xfrm>
              <a:off x="3029121" y="173359"/>
              <a:ext cx="1448417" cy="34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" y="21600"/>
                  </a:moveTo>
                  <a:lnTo>
                    <a:pt x="18617" y="21600"/>
                  </a:lnTo>
                  <a:lnTo>
                    <a:pt x="21598" y="13"/>
                  </a:lnTo>
                  <a:lnTo>
                    <a:pt x="21600" y="0"/>
                  </a:lnTo>
                  <a:lnTo>
                    <a:pt x="21066" y="0"/>
                  </a:lnTo>
                  <a:lnTo>
                    <a:pt x="18088" y="21588"/>
                  </a:lnTo>
                  <a:lnTo>
                    <a:pt x="0" y="21588"/>
                  </a:lnTo>
                  <a:lnTo>
                    <a:pt x="3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Shape"/>
            <p:cNvSpPr/>
            <p:nvPr/>
          </p:nvSpPr>
          <p:spPr>
            <a:xfrm>
              <a:off x="4984186" y="419070"/>
              <a:ext cx="1608547" cy="100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76" y="21600"/>
                  </a:lnTo>
                  <a:lnTo>
                    <a:pt x="1017" y="6626"/>
                  </a:lnTo>
                  <a:lnTo>
                    <a:pt x="21600" y="6626"/>
                  </a:lnTo>
                  <a:lnTo>
                    <a:pt x="21600" y="0"/>
                  </a:lnTo>
                  <a:lnTo>
                    <a:pt x="780" y="0"/>
                  </a:lnTo>
                  <a:lnTo>
                    <a:pt x="2" y="2155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Shape"/>
            <p:cNvSpPr/>
            <p:nvPr/>
          </p:nvSpPr>
          <p:spPr>
            <a:xfrm>
              <a:off x="-1" y="484406"/>
              <a:ext cx="6760484" cy="10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21600"/>
                  </a:moveTo>
                  <a:lnTo>
                    <a:pt x="21501" y="20750"/>
                  </a:lnTo>
                  <a:lnTo>
                    <a:pt x="21553" y="18434"/>
                  </a:lnTo>
                  <a:lnTo>
                    <a:pt x="21587" y="15001"/>
                  </a:lnTo>
                  <a:lnTo>
                    <a:pt x="21600" y="10800"/>
                  </a:lnTo>
                  <a:lnTo>
                    <a:pt x="21587" y="6599"/>
                  </a:lnTo>
                  <a:lnTo>
                    <a:pt x="21553" y="3166"/>
                  </a:lnTo>
                  <a:lnTo>
                    <a:pt x="21501" y="850"/>
                  </a:lnTo>
                  <a:lnTo>
                    <a:pt x="21439" y="0"/>
                  </a:lnTo>
                  <a:lnTo>
                    <a:pt x="21387" y="564"/>
                  </a:lnTo>
                  <a:lnTo>
                    <a:pt x="21342" y="2132"/>
                  </a:lnTo>
                  <a:lnTo>
                    <a:pt x="21307" y="4520"/>
                  </a:lnTo>
                  <a:lnTo>
                    <a:pt x="21285" y="7500"/>
                  </a:lnTo>
                  <a:lnTo>
                    <a:pt x="21285" y="7543"/>
                  </a:lnTo>
                  <a:lnTo>
                    <a:pt x="9679" y="7543"/>
                  </a:lnTo>
                  <a:lnTo>
                    <a:pt x="9679" y="7586"/>
                  </a:lnTo>
                  <a:lnTo>
                    <a:pt x="0" y="7586"/>
                  </a:lnTo>
                  <a:lnTo>
                    <a:pt x="0" y="14057"/>
                  </a:lnTo>
                  <a:lnTo>
                    <a:pt x="21285" y="14057"/>
                  </a:lnTo>
                  <a:lnTo>
                    <a:pt x="21308" y="17080"/>
                  </a:lnTo>
                  <a:lnTo>
                    <a:pt x="21343" y="19468"/>
                  </a:lnTo>
                  <a:lnTo>
                    <a:pt x="21387" y="21036"/>
                  </a:lnTo>
                  <a:lnTo>
                    <a:pt x="21439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Shape"/>
            <p:cNvSpPr/>
            <p:nvPr/>
          </p:nvSpPr>
          <p:spPr>
            <a:xfrm>
              <a:off x="-1" y="550142"/>
              <a:ext cx="5002029" cy="46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02" y="21600"/>
                  </a:moveTo>
                  <a:lnTo>
                    <a:pt x="20429" y="21600"/>
                  </a:lnTo>
                  <a:lnTo>
                    <a:pt x="21599" y="18"/>
                  </a:lnTo>
                  <a:lnTo>
                    <a:pt x="21599" y="9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18242" y="9"/>
                  </a:lnTo>
                  <a:lnTo>
                    <a:pt x="18242" y="18"/>
                  </a:lnTo>
                  <a:lnTo>
                    <a:pt x="21446" y="18"/>
                  </a:lnTo>
                  <a:lnTo>
                    <a:pt x="20352" y="20199"/>
                  </a:lnTo>
                  <a:lnTo>
                    <a:pt x="10870" y="20199"/>
                  </a:lnTo>
                  <a:lnTo>
                    <a:pt x="11002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103" name="object 5" descr="objec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" y="-12"/>
            <a:ext cx="18222595" cy="1028701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object 6"/>
          <p:cNvSpPr txBox="1"/>
          <p:nvPr/>
        </p:nvSpPr>
        <p:spPr>
          <a:xfrm>
            <a:off x="1068497" y="4935394"/>
            <a:ext cx="16193770" cy="334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766697" marR="5080" indent="-2754633">
              <a:lnSpc>
                <a:spcPct val="116900"/>
              </a:lnSpc>
              <a:defRPr sz="3800" b="1" spc="71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en-US" spc="1200" dirty="0"/>
              <a:t>C</a:t>
            </a:r>
            <a:r>
              <a:rPr spc="1200" dirty="0"/>
              <a:t>reative</a:t>
            </a:r>
            <a:r>
              <a:rPr spc="390" dirty="0"/>
              <a:t> </a:t>
            </a:r>
            <a:r>
              <a:rPr spc="585" dirty="0"/>
              <a:t>C</a:t>
            </a:r>
            <a:r>
              <a:rPr spc="385" dirty="0"/>
              <a:t> </a:t>
            </a:r>
            <a:r>
              <a:rPr dirty="0"/>
              <a:t>and</a:t>
            </a:r>
            <a:r>
              <a:rPr spc="390" dirty="0"/>
              <a:t> </a:t>
            </a:r>
            <a:r>
              <a:rPr spc="605" dirty="0"/>
              <a:t>SDL2</a:t>
            </a:r>
            <a:r>
              <a:rPr spc="385" dirty="0"/>
              <a:t> </a:t>
            </a:r>
            <a:r>
              <a:rPr spc="790" dirty="0"/>
              <a:t>gave</a:t>
            </a:r>
            <a:r>
              <a:rPr spc="390" dirty="0"/>
              <a:t> </a:t>
            </a:r>
            <a:r>
              <a:rPr spc="1635" dirty="0"/>
              <a:t>full</a:t>
            </a:r>
            <a:r>
              <a:rPr spc="385" dirty="0"/>
              <a:t> </a:t>
            </a:r>
            <a:r>
              <a:rPr spc="1190" dirty="0"/>
              <a:t>control </a:t>
            </a:r>
            <a:r>
              <a:rPr spc="1240" dirty="0"/>
              <a:t>of</a:t>
            </a:r>
            <a:r>
              <a:rPr spc="400" dirty="0"/>
              <a:t> </a:t>
            </a:r>
            <a:r>
              <a:rPr spc="868" dirty="0"/>
              <a:t>performance</a:t>
            </a:r>
            <a:r>
              <a:rPr spc="405" dirty="0"/>
              <a:t> </a:t>
            </a:r>
            <a:r>
              <a:rPr dirty="0"/>
              <a:t>and</a:t>
            </a:r>
            <a:r>
              <a:rPr spc="405" dirty="0"/>
              <a:t> </a:t>
            </a:r>
            <a:r>
              <a:rPr spc="989" dirty="0"/>
              <a:t>design</a:t>
            </a:r>
          </a:p>
          <a:p>
            <a:pPr>
              <a:spcBef>
                <a:spcPts val="700"/>
              </a:spcBef>
              <a:defRPr sz="3800">
                <a:latin typeface="Verdana"/>
                <a:ea typeface="Verdana"/>
                <a:cs typeface="Verdana"/>
                <a:sym typeface="Verdana"/>
              </a:defRPr>
            </a:pPr>
            <a:endParaRPr spc="989" dirty="0"/>
          </a:p>
          <a:p>
            <a:pPr marL="5391148" marR="534034" indent="-5280658">
              <a:lnSpc>
                <a:spcPct val="116900"/>
              </a:lnSpc>
              <a:defRPr sz="3800" b="1" spc="635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Focus:</a:t>
            </a:r>
            <a:r>
              <a:rPr spc="390" dirty="0"/>
              <a:t> </a:t>
            </a:r>
            <a:r>
              <a:rPr spc="1250" dirty="0"/>
              <a:t>tools</a:t>
            </a:r>
            <a:r>
              <a:rPr spc="395" dirty="0"/>
              <a:t> </a:t>
            </a:r>
            <a:r>
              <a:rPr spc="515" dirty="0"/>
              <a:t>you’d</a:t>
            </a:r>
            <a:r>
              <a:rPr spc="395" dirty="0"/>
              <a:t> </a:t>
            </a:r>
            <a:r>
              <a:rPr spc="980" dirty="0"/>
              <a:t>expect</a:t>
            </a:r>
            <a:r>
              <a:rPr spc="395" dirty="0"/>
              <a:t> </a:t>
            </a:r>
            <a:r>
              <a:rPr spc="1360" dirty="0"/>
              <a:t>in</a:t>
            </a:r>
            <a:r>
              <a:rPr spc="395" dirty="0"/>
              <a:t> </a:t>
            </a:r>
            <a:r>
              <a:rPr spc="795" dirty="0"/>
              <a:t>a</a:t>
            </a:r>
            <a:r>
              <a:rPr spc="395" dirty="0"/>
              <a:t> </a:t>
            </a:r>
            <a:r>
              <a:rPr spc="1285" dirty="0"/>
              <a:t>real</a:t>
            </a:r>
            <a:r>
              <a:rPr spc="395" dirty="0"/>
              <a:t> </a:t>
            </a:r>
            <a:r>
              <a:rPr spc="1264" dirty="0"/>
              <a:t>pixel </a:t>
            </a:r>
            <a:r>
              <a:rPr spc="1300" dirty="0"/>
              <a:t>art</a:t>
            </a:r>
            <a:r>
              <a:rPr spc="385" dirty="0"/>
              <a:t> </a:t>
            </a:r>
            <a:r>
              <a:rPr spc="1225" dirty="0"/>
              <a:t>editor</a:t>
            </a:r>
          </a:p>
        </p:txBody>
      </p:sp>
      <p:sp>
        <p:nvSpPr>
          <p:cNvPr id="105" name="Shape"/>
          <p:cNvSpPr/>
          <p:nvPr/>
        </p:nvSpPr>
        <p:spPr>
          <a:xfrm>
            <a:off x="523147" y="7108247"/>
            <a:ext cx="372576" cy="37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2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4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6" name="Shape"/>
          <p:cNvSpPr/>
          <p:nvPr/>
        </p:nvSpPr>
        <p:spPr>
          <a:xfrm>
            <a:off x="523147" y="5084214"/>
            <a:ext cx="372576" cy="37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4"/>
                </a:lnTo>
                <a:lnTo>
                  <a:pt x="16251" y="1475"/>
                </a:lnTo>
                <a:lnTo>
                  <a:pt x="13672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4" y="3164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2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2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7" name="Shape"/>
          <p:cNvSpPr/>
          <p:nvPr/>
        </p:nvSpPr>
        <p:spPr>
          <a:xfrm>
            <a:off x="599347" y="2931379"/>
            <a:ext cx="372576" cy="37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2" y="385"/>
                </a:lnTo>
                <a:lnTo>
                  <a:pt x="10800" y="0"/>
                </a:lnTo>
                <a:lnTo>
                  <a:pt x="7929" y="385"/>
                </a:lnTo>
                <a:lnTo>
                  <a:pt x="5349" y="1474"/>
                </a:lnTo>
                <a:lnTo>
                  <a:pt x="3164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8" name="object 8"/>
          <p:cNvSpPr txBox="1">
            <a:spLocks noGrp="1"/>
          </p:cNvSpPr>
          <p:nvPr>
            <p:ph type="title"/>
          </p:nvPr>
        </p:nvSpPr>
        <p:spPr>
          <a:xfrm>
            <a:off x="1234420" y="1509753"/>
            <a:ext cx="15448916" cy="3185162"/>
          </a:xfrm>
          <a:prstGeom prst="rect">
            <a:avLst/>
          </a:prstGeom>
        </p:spPr>
        <p:txBody>
          <a:bodyPr/>
          <a:lstStyle/>
          <a:p>
            <a:pPr indent="800100" algn="ctr">
              <a:spcBef>
                <a:spcPts val="3900"/>
              </a:spcBef>
              <a:defRPr sz="7500" spc="13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SIGNIFICANCE</a:t>
            </a:r>
          </a:p>
          <a:p>
            <a:pPr marL="5843268" marR="5080" indent="-5831202">
              <a:lnSpc>
                <a:spcPct val="116900"/>
              </a:lnSpc>
              <a:spcBef>
                <a:spcPts val="1200"/>
              </a:spcBef>
              <a:defRPr sz="3800" spc="100">
                <a:latin typeface="Verdana"/>
                <a:ea typeface="Verdana"/>
                <a:cs typeface="Verdana"/>
                <a:sym typeface="Verdana"/>
              </a:defRPr>
            </a:pPr>
            <a:r>
              <a:rPr lang="en-US" dirty="0"/>
              <a:t>W</a:t>
            </a:r>
            <a:r>
              <a:rPr dirty="0"/>
              <a:t>e</a:t>
            </a:r>
            <a:r>
              <a:rPr spc="300" dirty="0"/>
              <a:t> </a:t>
            </a:r>
            <a:r>
              <a:rPr spc="600" dirty="0"/>
              <a:t>wanted</a:t>
            </a:r>
            <a:r>
              <a:rPr spc="300" dirty="0"/>
              <a:t> </a:t>
            </a:r>
            <a:r>
              <a:rPr spc="1100" dirty="0"/>
              <a:t>to</a:t>
            </a:r>
            <a:r>
              <a:rPr spc="300" dirty="0"/>
              <a:t> </a:t>
            </a:r>
            <a:r>
              <a:rPr spc="1200" dirty="0"/>
              <a:t>build</a:t>
            </a:r>
            <a:r>
              <a:rPr spc="300" dirty="0"/>
              <a:t> </a:t>
            </a:r>
            <a:r>
              <a:rPr spc="800" dirty="0"/>
              <a:t>something</a:t>
            </a:r>
            <a:r>
              <a:rPr spc="300" dirty="0"/>
              <a:t> </a:t>
            </a:r>
            <a:r>
              <a:rPr spc="900" dirty="0"/>
              <a:t>graphical, real-time</a:t>
            </a:r>
          </a:p>
        </p:txBody>
      </p:sp>
      <p:sp>
        <p:nvSpPr>
          <p:cNvPr id="109" name="object 9"/>
          <p:cNvSpPr txBox="1"/>
          <p:nvPr/>
        </p:nvSpPr>
        <p:spPr>
          <a:xfrm>
            <a:off x="55177" y="9895406"/>
            <a:ext cx="188483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object 2"/>
          <p:cNvGrpSpPr/>
          <p:nvPr/>
        </p:nvGrpSpPr>
        <p:grpSpPr>
          <a:xfrm>
            <a:off x="-159738" y="120872"/>
            <a:ext cx="18288008" cy="10287009"/>
            <a:chOff x="-1" y="-1"/>
            <a:chExt cx="18288006" cy="10287007"/>
          </a:xfrm>
        </p:grpSpPr>
        <p:pic>
          <p:nvPicPr>
            <p:cNvPr id="111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9457171"/>
              <a:ext cx="771507" cy="829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4" y="-2"/>
              <a:ext cx="18278482" cy="7192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object 5"/>
            <p:cNvSpPr/>
            <p:nvPr/>
          </p:nvSpPr>
          <p:spPr>
            <a:xfrm>
              <a:off x="16758220" y="9362606"/>
              <a:ext cx="685314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14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18145135" cy="10283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" name="object 7"/>
          <p:cNvSpPr txBox="1"/>
          <p:nvPr/>
        </p:nvSpPr>
        <p:spPr>
          <a:xfrm>
            <a:off x="775714" y="2917331"/>
            <a:ext cx="17078331" cy="740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8482965" indent="2468877" algn="ctr">
              <a:lnSpc>
                <a:spcPct val="115500"/>
              </a:lnSpc>
              <a:spcBef>
                <a:spcPts val="100"/>
              </a:spcBef>
              <a:defRPr sz="4600" spc="-190">
                <a:solidFill>
                  <a:srgbClr val="95C4D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32×32</a:t>
            </a:r>
            <a:r>
              <a:rPr spc="40" dirty="0"/>
              <a:t> </a:t>
            </a:r>
            <a:r>
              <a:rPr spc="0" dirty="0"/>
              <a:t>pixel</a:t>
            </a:r>
            <a:r>
              <a:rPr spc="40" dirty="0"/>
              <a:t> </a:t>
            </a:r>
            <a:r>
              <a:rPr spc="-20" dirty="0"/>
              <a:t>grid </a:t>
            </a:r>
            <a:r>
              <a:rPr spc="-200" dirty="0"/>
              <a:t>Undo/                                                                                                                 Redo</a:t>
            </a:r>
            <a:r>
              <a:rPr spc="-60" dirty="0"/>
              <a:t> </a:t>
            </a:r>
            <a:r>
              <a:rPr spc="-20" dirty="0"/>
              <a:t>(up</a:t>
            </a:r>
            <a:r>
              <a:rPr spc="-240" dirty="0"/>
              <a:t> </a:t>
            </a:r>
            <a:r>
              <a:rPr spc="0" dirty="0"/>
              <a:t>to</a:t>
            </a:r>
            <a:r>
              <a:rPr spc="-195" dirty="0"/>
              <a:t> </a:t>
            </a:r>
            <a:r>
              <a:rPr spc="-450" dirty="0"/>
              <a:t>10</a:t>
            </a:r>
            <a:r>
              <a:rPr spc="30" dirty="0"/>
              <a:t> </a:t>
            </a:r>
            <a:r>
              <a:rPr spc="45" dirty="0"/>
              <a:t>steps) </a:t>
            </a:r>
            <a:r>
              <a:rPr spc="-65" dirty="0"/>
              <a:t>Multiple</a:t>
            </a:r>
            <a:r>
              <a:rPr spc="-180" dirty="0"/>
              <a:t> </a:t>
            </a:r>
            <a:r>
              <a:rPr spc="0" dirty="0"/>
              <a:t>Brush</a:t>
            </a:r>
            <a:r>
              <a:rPr spc="-174" dirty="0"/>
              <a:t> </a:t>
            </a:r>
            <a:r>
              <a:rPr spc="50" dirty="0"/>
              <a:t>Sizes</a:t>
            </a:r>
          </a:p>
          <a:p>
            <a:pPr marR="7853043" indent="1703070" algn="ctr">
              <a:lnSpc>
                <a:spcPct val="115500"/>
              </a:lnSpc>
              <a:defRPr sz="4600">
                <a:solidFill>
                  <a:srgbClr val="95C4D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Eraser</a:t>
            </a:r>
            <a:r>
              <a:rPr spc="-260" dirty="0"/>
              <a:t> </a:t>
            </a:r>
            <a:r>
              <a:rPr spc="-665" dirty="0"/>
              <a:t>+</a:t>
            </a:r>
            <a:r>
              <a:rPr spc="30" dirty="0"/>
              <a:t> </a:t>
            </a:r>
            <a:r>
              <a:rPr spc="-70" dirty="0"/>
              <a:t>Color</a:t>
            </a:r>
            <a:r>
              <a:rPr spc="-130" dirty="0"/>
              <a:t> </a:t>
            </a:r>
            <a:r>
              <a:rPr spc="-40" dirty="0"/>
              <a:t>Palette</a:t>
            </a:r>
            <a:r>
              <a:rPr spc="-80" dirty="0"/>
              <a:t> </a:t>
            </a:r>
            <a:r>
              <a:rPr spc="-325" dirty="0"/>
              <a:t>(16</a:t>
            </a:r>
            <a:r>
              <a:rPr spc="30" dirty="0"/>
              <a:t> </a:t>
            </a:r>
            <a:r>
              <a:rPr spc="35" dirty="0"/>
              <a:t>colors) </a:t>
            </a:r>
            <a:r>
              <a:rPr spc="-185" dirty="0"/>
              <a:t>Grid</a:t>
            </a:r>
            <a:r>
              <a:rPr spc="-55" dirty="0"/>
              <a:t> </a:t>
            </a:r>
            <a:r>
              <a:rPr spc="-10" dirty="0"/>
              <a:t>toggle</a:t>
            </a:r>
          </a:p>
          <a:p>
            <a:pPr marR="9340850" indent="3860165">
              <a:lnSpc>
                <a:spcPct val="115500"/>
              </a:lnSpc>
              <a:defRPr sz="4600" spc="-85">
                <a:solidFill>
                  <a:srgbClr val="95C4D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Export</a:t>
            </a:r>
            <a:r>
              <a:rPr spc="-174" dirty="0"/>
              <a:t> </a:t>
            </a:r>
            <a:r>
              <a:rPr spc="0" dirty="0"/>
              <a:t>to</a:t>
            </a:r>
            <a:r>
              <a:rPr spc="-250" dirty="0"/>
              <a:t> </a:t>
            </a:r>
            <a:r>
              <a:rPr spc="-375" dirty="0"/>
              <a:t>BMP                                                                                                      </a:t>
            </a:r>
            <a:r>
              <a:rPr spc="-20" dirty="0"/>
              <a:t>              ,                Save/Load</a:t>
            </a:r>
            <a:r>
              <a:rPr spc="-170" dirty="0"/>
              <a:t> </a:t>
            </a:r>
            <a:r>
              <a:rPr dirty="0"/>
              <a:t>from</a:t>
            </a:r>
            <a:r>
              <a:rPr spc="-170" dirty="0"/>
              <a:t> </a:t>
            </a:r>
            <a:r>
              <a:rPr spc="-20" dirty="0"/>
              <a:t>file</a:t>
            </a:r>
          </a:p>
          <a:p>
            <a:pPr>
              <a:spcBef>
                <a:spcPts val="300"/>
              </a:spcBef>
              <a:defRPr sz="4600">
                <a:latin typeface="Calibri"/>
                <a:ea typeface="Calibri"/>
                <a:cs typeface="Calibri"/>
                <a:sym typeface="Calibri"/>
              </a:defRPr>
            </a:pPr>
            <a:endParaRPr spc="-20" dirty="0"/>
          </a:p>
          <a:p>
            <a:pPr indent="50800">
              <a:defRPr sz="2800" spc="270" baseline="36548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pc="-525" dirty="0"/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PROJECT</a:t>
            </a:r>
            <a:r>
              <a:rPr sz="3000" spc="-13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JAMIL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KABIR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HRIDOY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NAFIS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ISLAM</a:t>
            </a:r>
            <a:r>
              <a:rPr sz="3000" spc="-114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NAFIS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MD.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SHAIFUL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ISLAM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SALMAN</a:t>
            </a:r>
            <a:r>
              <a:rPr sz="3000" spc="-11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000" spc="-20" baseline="0" dirty="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FARSY</a:t>
            </a:r>
          </a:p>
        </p:txBody>
      </p:sp>
      <p:sp>
        <p:nvSpPr>
          <p:cNvPr id="117" name="object 8"/>
          <p:cNvSpPr txBox="1">
            <a:spLocks noGrp="1"/>
          </p:cNvSpPr>
          <p:nvPr>
            <p:ph type="title"/>
          </p:nvPr>
        </p:nvSpPr>
        <p:spPr>
          <a:xfrm>
            <a:off x="3056857" y="-85751"/>
            <a:ext cx="11854817" cy="113792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5308600" algn="l"/>
              </a:tabLst>
              <a:defRPr sz="7300" spc="1800"/>
            </a:pPr>
            <a:r>
              <a:t>System</a:t>
            </a:r>
            <a:r>
              <a:rPr spc="0"/>
              <a:t>	</a:t>
            </a:r>
            <a:r>
              <a:rPr spc="2000"/>
              <a:t>Overview</a:t>
            </a:r>
          </a:p>
        </p:txBody>
      </p:sp>
      <p:sp>
        <p:nvSpPr>
          <p:cNvPr id="118" name="Shape"/>
          <p:cNvSpPr/>
          <p:nvPr/>
        </p:nvSpPr>
        <p:spPr>
          <a:xfrm>
            <a:off x="425483" y="3965663"/>
            <a:ext cx="372572" cy="37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9" name="Shape"/>
          <p:cNvSpPr/>
          <p:nvPr/>
        </p:nvSpPr>
        <p:spPr>
          <a:xfrm>
            <a:off x="4033510" y="4659960"/>
            <a:ext cx="372571" cy="37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4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4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2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2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0" name="Shape"/>
          <p:cNvSpPr/>
          <p:nvPr/>
        </p:nvSpPr>
        <p:spPr>
          <a:xfrm>
            <a:off x="2444694" y="8073137"/>
            <a:ext cx="372572" cy="37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21" name="Shape"/>
          <p:cNvSpPr/>
          <p:nvPr/>
        </p:nvSpPr>
        <p:spPr>
          <a:xfrm>
            <a:off x="3186000" y="3138517"/>
            <a:ext cx="372558" cy="37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6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5"/>
                </a:lnTo>
                <a:lnTo>
                  <a:pt x="10800" y="0"/>
                </a:lnTo>
                <a:lnTo>
                  <a:pt x="7929" y="385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6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22" name="Shape"/>
          <p:cNvSpPr/>
          <p:nvPr/>
        </p:nvSpPr>
        <p:spPr>
          <a:xfrm>
            <a:off x="4033510" y="7249102"/>
            <a:ext cx="372571" cy="37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2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4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" name="Shape"/>
          <p:cNvSpPr/>
          <p:nvPr/>
        </p:nvSpPr>
        <p:spPr>
          <a:xfrm>
            <a:off x="3558558" y="6431214"/>
            <a:ext cx="372573" cy="37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5"/>
                </a:lnTo>
                <a:lnTo>
                  <a:pt x="10800" y="21600"/>
                </a:lnTo>
                <a:lnTo>
                  <a:pt x="13671" y="21215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24" name="Shape"/>
          <p:cNvSpPr/>
          <p:nvPr/>
        </p:nvSpPr>
        <p:spPr>
          <a:xfrm>
            <a:off x="1949469" y="5577349"/>
            <a:ext cx="372573" cy="37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44" y="19281"/>
                </a:move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2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4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cubicBezTo>
                  <a:pt x="16615" y="19844"/>
                  <a:pt x="16980" y="19562"/>
                  <a:pt x="17344" y="19281"/>
                </a:cubicBezTo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object 2"/>
          <p:cNvGrpSpPr/>
          <p:nvPr/>
        </p:nvGrpSpPr>
        <p:grpSpPr>
          <a:xfrm>
            <a:off x="-20" y="-22"/>
            <a:ext cx="18288011" cy="10287011"/>
            <a:chOff x="-10" y="-11"/>
            <a:chExt cx="18288009" cy="10287009"/>
          </a:xfrm>
        </p:grpSpPr>
        <p:pic>
          <p:nvPicPr>
            <p:cNvPr id="126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" y="9457161"/>
              <a:ext cx="771507" cy="829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" y="-12"/>
              <a:ext cx="18288011" cy="75451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object 5"/>
            <p:cNvSpPr/>
            <p:nvPr/>
          </p:nvSpPr>
          <p:spPr>
            <a:xfrm>
              <a:off x="16758214" y="9362595"/>
              <a:ext cx="685314" cy="409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29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" y="-12"/>
              <a:ext cx="18288011" cy="10287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" name="object 7"/>
          <p:cNvSpPr txBox="1"/>
          <p:nvPr/>
        </p:nvSpPr>
        <p:spPr>
          <a:xfrm>
            <a:off x="243936" y="9705999"/>
            <a:ext cx="33083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1900" spc="13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04</a:t>
            </a:r>
          </a:p>
        </p:txBody>
      </p:sp>
      <p:sp>
        <p:nvSpPr>
          <p:cNvPr id="132" name="object 8"/>
          <p:cNvSpPr txBox="1"/>
          <p:nvPr/>
        </p:nvSpPr>
        <p:spPr>
          <a:xfrm>
            <a:off x="2450805" y="7539308"/>
            <a:ext cx="12104376" cy="96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600"/>
              </a:spcBef>
              <a:tabLst>
                <a:tab pos="3200400" algn="l"/>
                <a:tab pos="4686300" algn="l"/>
                <a:tab pos="5168900" algn="l"/>
                <a:tab pos="7632700" algn="l"/>
                <a:tab pos="8788400" algn="l"/>
                <a:tab pos="10922000" algn="l"/>
                <a:tab pos="11417300" algn="l"/>
              </a:tabLst>
              <a:defRPr sz="2900" b="1" spc="76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Rendering:</a:t>
            </a:r>
            <a:r>
              <a:rPr spc="0"/>
              <a:t>	</a:t>
            </a:r>
            <a:r>
              <a:rPr spc="660"/>
              <a:t>SDL2</a:t>
            </a:r>
            <a:r>
              <a:rPr spc="0"/>
              <a:t>	</a:t>
            </a:r>
            <a:r>
              <a:rPr spc="140"/>
              <a:t>+</a:t>
            </a:r>
            <a:r>
              <a:rPr spc="0"/>
              <a:t>	</a:t>
            </a:r>
            <a:r>
              <a:rPr spc="980"/>
              <a:t>SDL_ttf</a:t>
            </a:r>
            <a:r>
              <a:rPr spc="0"/>
              <a:t>	</a:t>
            </a:r>
            <a:r>
              <a:rPr spc="1160"/>
              <a:t>for</a:t>
            </a:r>
            <a:r>
              <a:rPr spc="0"/>
              <a:t>	</a:t>
            </a:r>
            <a:r>
              <a:rPr spc="885"/>
              <a:t>canvas</a:t>
            </a:r>
            <a:r>
              <a:rPr spc="0"/>
              <a:t>	</a:t>
            </a:r>
            <a:r>
              <a:rPr spc="140"/>
              <a:t>+</a:t>
            </a:r>
            <a:r>
              <a:rPr spc="0"/>
              <a:t>	</a:t>
            </a:r>
            <a:r>
              <a:rPr spc="780"/>
              <a:t>UI</a:t>
            </a:r>
          </a:p>
          <a:p>
            <a:pPr algn="ctr">
              <a:spcBef>
                <a:spcPts val="500"/>
              </a:spcBef>
              <a:tabLst>
                <a:tab pos="2654300" algn="l"/>
                <a:tab pos="3568700" algn="l"/>
                <a:tab pos="5791200" algn="l"/>
              </a:tabLst>
              <a:defRPr sz="2900" spc="57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 b="1">
                <a:latin typeface="Tahoma"/>
                <a:ea typeface="Tahoma"/>
                <a:cs typeface="Tahoma"/>
                <a:sym typeface="Tahoma"/>
              </a:rPr>
              <a:t>Diagram: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pc="440">
                <a:latin typeface="Tahoma"/>
                <a:ea typeface="Tahoma"/>
                <a:cs typeface="Tahoma"/>
                <a:sym typeface="Tahoma"/>
              </a:rPr>
              <a:t>UI,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pc="725">
                <a:latin typeface="Tahoma"/>
                <a:ea typeface="Tahoma"/>
                <a:cs typeface="Tahoma"/>
                <a:sym typeface="Tahoma"/>
              </a:rPr>
              <a:t>canvas,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pc="905">
                <a:latin typeface="Tahoma"/>
                <a:ea typeface="Tahoma"/>
                <a:cs typeface="Tahoma"/>
                <a:sym typeface="Tahoma"/>
              </a:rPr>
              <a:t>state</a:t>
            </a:r>
            <a:r>
              <a:rPr spc="905"/>
              <a:t>)</a:t>
            </a:r>
          </a:p>
        </p:txBody>
      </p:sp>
      <p:sp>
        <p:nvSpPr>
          <p:cNvPr id="133" name="object 9"/>
          <p:cNvSpPr txBox="1">
            <a:spLocks noGrp="1"/>
          </p:cNvSpPr>
          <p:nvPr>
            <p:ph type="title"/>
          </p:nvPr>
        </p:nvSpPr>
        <p:spPr>
          <a:xfrm>
            <a:off x="3502893" y="34025"/>
            <a:ext cx="11428100" cy="784230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6959600" algn="l"/>
              </a:tabLst>
              <a:defRPr sz="4900" spc="1700"/>
            </a:pPr>
            <a:r>
              <a:t>Architecture</a:t>
            </a:r>
            <a:r>
              <a:rPr spc="0"/>
              <a:t>	</a:t>
            </a:r>
            <a:r>
              <a:rPr spc="1400"/>
              <a:t>Overview</a:t>
            </a:r>
          </a:p>
        </p:txBody>
      </p:sp>
      <p:sp>
        <p:nvSpPr>
          <p:cNvPr id="134" name="object 10"/>
          <p:cNvSpPr txBox="1"/>
          <p:nvPr/>
        </p:nvSpPr>
        <p:spPr>
          <a:xfrm>
            <a:off x="1687561" y="3835891"/>
            <a:ext cx="14137011" cy="192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033768" marR="5080" indent="-6021702">
              <a:lnSpc>
                <a:spcPct val="117499"/>
              </a:lnSpc>
              <a:tabLst>
                <a:tab pos="3251200" algn="l"/>
                <a:tab pos="5156200" algn="l"/>
                <a:tab pos="6985000" algn="l"/>
                <a:tab pos="9093200" algn="l"/>
                <a:tab pos="10718800" algn="l"/>
                <a:tab pos="12344400" algn="l"/>
              </a:tabLst>
              <a:defRPr sz="2500" b="1" spc="91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EditorState</a:t>
            </a:r>
            <a:r>
              <a:rPr spc="0"/>
              <a:t>	</a:t>
            </a:r>
            <a:r>
              <a:rPr spc="744"/>
              <a:t>Struct:</a:t>
            </a:r>
            <a:r>
              <a:rPr spc="0"/>
              <a:t>	</a:t>
            </a:r>
            <a:r>
              <a:t>tracks</a:t>
            </a:r>
            <a:r>
              <a:rPr spc="0"/>
              <a:t>	</a:t>
            </a:r>
            <a:r>
              <a:rPr spc="880"/>
              <a:t>current</a:t>
            </a:r>
            <a:r>
              <a:rPr spc="0"/>
              <a:t>	</a:t>
            </a:r>
            <a:r>
              <a:rPr spc="755"/>
              <a:t>layer,</a:t>
            </a:r>
            <a:r>
              <a:rPr spc="0"/>
              <a:t>	</a:t>
            </a:r>
            <a:r>
              <a:rPr spc="605"/>
              <a:t>brush,</a:t>
            </a:r>
            <a:r>
              <a:rPr spc="0"/>
              <a:t>	</a:t>
            </a:r>
            <a:r>
              <a:rPr spc="785"/>
              <a:t>colors, </a:t>
            </a:r>
            <a:r>
              <a:rPr spc="950"/>
              <a:t>history</a:t>
            </a:r>
          </a:p>
          <a:p>
            <a:pPr>
              <a:spcBef>
                <a:spcPts val="1600"/>
              </a:spcBef>
              <a:defRPr sz="2500">
                <a:latin typeface="Tahoma"/>
                <a:ea typeface="Tahoma"/>
                <a:cs typeface="Tahoma"/>
                <a:sym typeface="Tahoma"/>
              </a:defRPr>
            </a:pPr>
            <a:endParaRPr spc="950"/>
          </a:p>
          <a:p>
            <a:pPr indent="477519">
              <a:tabLst>
                <a:tab pos="2286000" algn="l"/>
                <a:tab pos="4521200" algn="l"/>
                <a:tab pos="5016500" algn="l"/>
                <a:tab pos="7251700" algn="l"/>
                <a:tab pos="8737600" algn="l"/>
                <a:tab pos="9232900" algn="l"/>
                <a:tab pos="10058400" algn="l"/>
                <a:tab pos="11874500" algn="l"/>
              </a:tabLst>
              <a:defRPr sz="2900" b="1" spc="939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Layer</a:t>
            </a:r>
            <a:r>
              <a:rPr spc="0"/>
              <a:t>	</a:t>
            </a:r>
            <a:r>
              <a:rPr spc="595"/>
              <a:t>System:</a:t>
            </a:r>
            <a:r>
              <a:rPr spc="0"/>
              <a:t>	</a:t>
            </a:r>
            <a:r>
              <a:rPr spc="660"/>
              <a:t>3</a:t>
            </a:r>
            <a:r>
              <a:rPr spc="0"/>
              <a:t>	</a:t>
            </a:r>
            <a:r>
              <a:rPr spc="900"/>
              <a:t>layers,</a:t>
            </a:r>
            <a:r>
              <a:rPr spc="0"/>
              <a:t>	</a:t>
            </a:r>
            <a:r>
              <a:rPr spc="825"/>
              <a:t>each</a:t>
            </a:r>
            <a:r>
              <a:rPr spc="0"/>
              <a:t>	</a:t>
            </a:r>
            <a:r>
              <a:rPr spc="775"/>
              <a:t>a</a:t>
            </a:r>
            <a:r>
              <a:rPr spc="0"/>
              <a:t>	</a:t>
            </a:r>
            <a:r>
              <a:rPr spc="505"/>
              <a:t>2D</a:t>
            </a:r>
            <a:r>
              <a:rPr spc="0"/>
              <a:t>	</a:t>
            </a:r>
            <a:r>
              <a:rPr spc="1105"/>
              <a:t>color</a:t>
            </a:r>
            <a:r>
              <a:rPr spc="0"/>
              <a:t>	</a:t>
            </a:r>
            <a:r>
              <a:rPr spc="1035"/>
              <a:t>gridE</a:t>
            </a:r>
          </a:p>
        </p:txBody>
      </p:sp>
      <p:sp>
        <p:nvSpPr>
          <p:cNvPr id="135" name="object 11"/>
          <p:cNvSpPr txBox="1"/>
          <p:nvPr/>
        </p:nvSpPr>
        <p:spPr>
          <a:xfrm>
            <a:off x="2603818" y="6471975"/>
            <a:ext cx="24765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1257300" algn="l"/>
              </a:tabLst>
              <a:defRPr sz="2500" b="1" spc="77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dirty="0"/>
              <a:t>V</a:t>
            </a:r>
            <a:r>
              <a:rPr dirty="0"/>
              <a:t>ent</a:t>
            </a:r>
            <a:r>
              <a:rPr spc="0" dirty="0"/>
              <a:t>	</a:t>
            </a:r>
            <a:r>
              <a:rPr spc="459" dirty="0"/>
              <a:t>Loop:</a:t>
            </a:r>
          </a:p>
        </p:txBody>
      </p:sp>
      <p:sp>
        <p:nvSpPr>
          <p:cNvPr id="136" name="object 12"/>
          <p:cNvSpPr txBox="1"/>
          <p:nvPr/>
        </p:nvSpPr>
        <p:spPr>
          <a:xfrm>
            <a:off x="5334070" y="6471975"/>
            <a:ext cx="82029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2095500" algn="l"/>
                <a:tab pos="2794000" algn="l"/>
                <a:tab pos="4686300" algn="l"/>
                <a:tab pos="6781800" algn="l"/>
              </a:tabLst>
              <a:defRPr sz="2500" b="1" spc="775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handles</a:t>
            </a:r>
            <a:r>
              <a:rPr spc="0"/>
              <a:t>	</a:t>
            </a:r>
            <a:r>
              <a:rPr spc="630"/>
              <a:t>UI</a:t>
            </a:r>
            <a:r>
              <a:rPr spc="0"/>
              <a:t>	</a:t>
            </a:r>
            <a:r>
              <a:rPr spc="843"/>
              <a:t>clicks,</a:t>
            </a:r>
            <a:r>
              <a:rPr spc="0"/>
              <a:t>	</a:t>
            </a:r>
            <a:r>
              <a:rPr spc="700"/>
              <a:t>drawing</a:t>
            </a:r>
            <a:r>
              <a:rPr spc="0"/>
              <a:t>	</a:t>
            </a:r>
            <a:r>
              <a:rPr spc="985"/>
              <a:t>logic</a:t>
            </a:r>
          </a:p>
        </p:txBody>
      </p:sp>
      <p:sp>
        <p:nvSpPr>
          <p:cNvPr id="137" name="object 13"/>
          <p:cNvSpPr txBox="1"/>
          <p:nvPr/>
        </p:nvSpPr>
        <p:spPr>
          <a:xfrm>
            <a:off x="-11487" y="9796140"/>
            <a:ext cx="18894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grpSp>
        <p:nvGrpSpPr>
          <p:cNvPr id="142" name="object 14"/>
          <p:cNvGrpSpPr/>
          <p:nvPr/>
        </p:nvGrpSpPr>
        <p:grpSpPr>
          <a:xfrm>
            <a:off x="1150726" y="3917042"/>
            <a:ext cx="1199346" cy="4017968"/>
            <a:chOff x="-1" y="-1"/>
            <a:chExt cx="1199344" cy="4017968"/>
          </a:xfrm>
        </p:grpSpPr>
        <p:sp>
          <p:nvSpPr>
            <p:cNvPr id="138" name="Shape"/>
            <p:cNvSpPr/>
            <p:nvPr/>
          </p:nvSpPr>
          <p:spPr>
            <a:xfrm>
              <a:off x="-2" y="-2"/>
              <a:ext cx="372560" cy="372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6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9" name="Shape"/>
            <p:cNvSpPr/>
            <p:nvPr/>
          </p:nvSpPr>
          <p:spPr>
            <a:xfrm>
              <a:off x="454215" y="1440648"/>
              <a:ext cx="372572" cy="37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"/>
            <p:cNvSpPr/>
            <p:nvPr/>
          </p:nvSpPr>
          <p:spPr>
            <a:xfrm>
              <a:off x="826783" y="3645396"/>
              <a:ext cx="372561" cy="37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1" name="Shape"/>
            <p:cNvSpPr/>
            <p:nvPr/>
          </p:nvSpPr>
          <p:spPr>
            <a:xfrm>
              <a:off x="826783" y="2580615"/>
              <a:ext cx="372561" cy="37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object 2"/>
          <p:cNvGrpSpPr/>
          <p:nvPr/>
        </p:nvGrpSpPr>
        <p:grpSpPr>
          <a:xfrm>
            <a:off x="0" y="21732"/>
            <a:ext cx="18288000" cy="10287011"/>
            <a:chOff x="0" y="-11"/>
            <a:chExt cx="18288000" cy="10287009"/>
          </a:xfrm>
        </p:grpSpPr>
        <p:pic>
          <p:nvPicPr>
            <p:cNvPr id="144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"/>
              <a:ext cx="18288000" cy="10287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297" y="2747553"/>
              <a:ext cx="8696326" cy="1133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object 5"/>
          <p:cNvSpPr txBox="1">
            <a:spLocks noGrp="1"/>
          </p:cNvSpPr>
          <p:nvPr>
            <p:ph type="body" sz="half" idx="1"/>
          </p:nvPr>
        </p:nvSpPr>
        <p:spPr>
          <a:xfrm>
            <a:off x="9349778" y="2990604"/>
            <a:ext cx="8641717" cy="5474976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100"/>
              </a:spcBef>
              <a:defRPr spc="500"/>
            </a:pPr>
            <a:r>
              <a:t>Mouse</a:t>
            </a:r>
            <a:r>
              <a:rPr spc="100"/>
              <a:t> </a:t>
            </a:r>
            <a:r>
              <a:t>clicks:</a:t>
            </a:r>
            <a:r>
              <a:rPr spc="100"/>
              <a:t> </a:t>
            </a:r>
            <a:r>
              <a:rPr spc="400"/>
              <a:t>canvas</a:t>
            </a:r>
            <a:r>
              <a:rPr spc="100"/>
              <a:t> </a:t>
            </a:r>
            <a:r>
              <a:rPr spc="800"/>
              <a:t>or</a:t>
            </a:r>
            <a:r>
              <a:rPr spc="100"/>
              <a:t> </a:t>
            </a:r>
            <a:r>
              <a:rPr spc="600"/>
              <a:t>buttons</a:t>
            </a:r>
          </a:p>
          <a:p>
            <a:pPr>
              <a:spcBef>
                <a:spcPts val="500"/>
              </a:spcBef>
              <a:defRPr spc="600"/>
            </a:pPr>
            <a:endParaRPr spc="600"/>
          </a:p>
          <a:p>
            <a:pPr marR="589915" indent="597534" algn="ctr">
              <a:lnSpc>
                <a:spcPct val="116900"/>
              </a:lnSpc>
              <a:defRPr spc="500"/>
            </a:pPr>
            <a:r>
              <a:t>Drawing</a:t>
            </a:r>
            <a:r>
              <a:rPr spc="100"/>
              <a:t> </a:t>
            </a:r>
            <a:r>
              <a:rPr spc="600"/>
              <a:t>only</a:t>
            </a:r>
            <a:r>
              <a:rPr spc="100"/>
              <a:t> </a:t>
            </a:r>
            <a:r>
              <a:rPr spc="600"/>
              <a:t>allowed</a:t>
            </a:r>
            <a:r>
              <a:rPr spc="100"/>
              <a:t> </a:t>
            </a:r>
            <a:r>
              <a:rPr spc="400"/>
              <a:t>within canvasRect</a:t>
            </a:r>
          </a:p>
          <a:p>
            <a:pPr>
              <a:spcBef>
                <a:spcPts val="500"/>
              </a:spcBef>
              <a:defRPr spc="400"/>
            </a:pPr>
            <a:endParaRPr spc="400"/>
          </a:p>
          <a:p>
            <a:pPr marR="5080" indent="12700" algn="ctr">
              <a:lnSpc>
                <a:spcPct val="116900"/>
              </a:lnSpc>
              <a:defRPr spc="700"/>
            </a:pPr>
            <a:r>
              <a:t>Brush</a:t>
            </a:r>
            <a:r>
              <a:rPr spc="100"/>
              <a:t> </a:t>
            </a:r>
            <a:r>
              <a:rPr spc="600"/>
              <a:t>strokes</a:t>
            </a:r>
            <a:r>
              <a:rPr spc="100"/>
              <a:t> </a:t>
            </a:r>
            <a:r>
              <a:rPr spc="300"/>
              <a:t>save</a:t>
            </a:r>
            <a:r>
              <a:rPr spc="100"/>
              <a:t> </a:t>
            </a:r>
            <a:r>
              <a:rPr spc="500"/>
              <a:t>one</a:t>
            </a:r>
            <a:r>
              <a:rPr spc="100"/>
              <a:t> </a:t>
            </a:r>
            <a:r>
              <a:rPr spc="500"/>
              <a:t>undo</a:t>
            </a:r>
            <a:r>
              <a:rPr spc="100"/>
              <a:t> </a:t>
            </a:r>
            <a:r>
              <a:rPr spc="500"/>
              <a:t>per drag</a:t>
            </a:r>
          </a:p>
          <a:p>
            <a:pPr>
              <a:spcBef>
                <a:spcPts val="500"/>
              </a:spcBef>
              <a:defRPr spc="500"/>
            </a:pPr>
            <a:endParaRPr spc="500"/>
          </a:p>
          <a:p>
            <a:pPr marL="2406648" marR="159385" indent="-2240278">
              <a:lnSpc>
                <a:spcPct val="116900"/>
              </a:lnSpc>
              <a:defRPr spc="500"/>
            </a:pPr>
            <a:r>
              <a:t>Mouse</a:t>
            </a:r>
            <a:r>
              <a:rPr spc="100"/>
              <a:t> </a:t>
            </a:r>
            <a:r>
              <a:rPr spc="400"/>
              <a:t>motion</a:t>
            </a:r>
            <a:r>
              <a:rPr spc="100"/>
              <a:t> </a:t>
            </a:r>
            <a:r>
              <a:rPr spc="600"/>
              <a:t>triggers</a:t>
            </a:r>
            <a:r>
              <a:rPr spc="100"/>
              <a:t> </a:t>
            </a:r>
            <a:r>
              <a:t>real-</a:t>
            </a:r>
            <a:r>
              <a:rPr spc="200"/>
              <a:t>time </a:t>
            </a:r>
            <a:r>
              <a:t>drawing</a:t>
            </a:r>
            <a:r>
              <a:rPr spc="100"/>
              <a:t> </a:t>
            </a:r>
            <a:r>
              <a:t>c</a:t>
            </a:r>
          </a:p>
        </p:txBody>
      </p:sp>
      <p:sp>
        <p:nvSpPr>
          <p:cNvPr id="148" name="object 6"/>
          <p:cNvSpPr txBox="1"/>
          <p:nvPr/>
        </p:nvSpPr>
        <p:spPr>
          <a:xfrm>
            <a:off x="7059" y="9851542"/>
            <a:ext cx="184677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149" name="object 7"/>
          <p:cNvSpPr txBox="1">
            <a:spLocks noGrp="1"/>
          </p:cNvSpPr>
          <p:nvPr>
            <p:ph type="title"/>
          </p:nvPr>
        </p:nvSpPr>
        <p:spPr>
          <a:xfrm>
            <a:off x="608500" y="-173194"/>
            <a:ext cx="15312681" cy="2582037"/>
          </a:xfrm>
          <a:prstGeom prst="rect">
            <a:avLst/>
          </a:prstGeom>
        </p:spPr>
        <p:txBody>
          <a:bodyPr/>
          <a:lstStyle/>
          <a:p>
            <a:pPr indent="1610360">
              <a:spcBef>
                <a:spcPts val="100"/>
              </a:spcBef>
              <a:tabLst>
                <a:tab pos="7175500" algn="l"/>
              </a:tabLst>
              <a:defRPr sz="9000" spc="2800"/>
            </a:pPr>
            <a:r>
              <a:t>Input</a:t>
            </a:r>
            <a:r>
              <a:rPr spc="0"/>
              <a:t>	</a:t>
            </a:r>
            <a:r>
              <a:t>Handling</a:t>
            </a:r>
          </a:p>
        </p:txBody>
      </p:sp>
      <p:grpSp>
        <p:nvGrpSpPr>
          <p:cNvPr id="154" name="object 8"/>
          <p:cNvGrpSpPr/>
          <p:nvPr/>
        </p:nvGrpSpPr>
        <p:grpSpPr>
          <a:xfrm>
            <a:off x="9030708" y="3109460"/>
            <a:ext cx="762361" cy="4519982"/>
            <a:chOff x="113284" y="-90282"/>
            <a:chExt cx="762360" cy="4519980"/>
          </a:xfrm>
        </p:grpSpPr>
        <p:pic>
          <p:nvPicPr>
            <p:cNvPr id="150" name="object 9" descr="object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521" y="-90282"/>
              <a:ext cx="226575" cy="226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068" y="941449"/>
              <a:ext cx="226576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284" y="2590587"/>
              <a:ext cx="226577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object 12" descr="object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5779" y="4203123"/>
              <a:ext cx="226575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object 2"/>
          <p:cNvGrpSpPr/>
          <p:nvPr/>
        </p:nvGrpSpPr>
        <p:grpSpPr>
          <a:xfrm>
            <a:off x="-17" y="-12"/>
            <a:ext cx="18288008" cy="10287009"/>
            <a:chOff x="-8" y="-6"/>
            <a:chExt cx="18288007" cy="10287007"/>
          </a:xfrm>
        </p:grpSpPr>
        <p:pic>
          <p:nvPicPr>
            <p:cNvPr id="156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" y="9457166"/>
              <a:ext cx="771507" cy="829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" y="-7"/>
              <a:ext cx="18288008" cy="7602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object 5"/>
            <p:cNvSpPr/>
            <p:nvPr/>
          </p:nvSpPr>
          <p:spPr>
            <a:xfrm>
              <a:off x="16758212" y="9362599"/>
              <a:ext cx="685314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59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532" y="931445"/>
              <a:ext cx="14020805" cy="4438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1" name="object 8"/>
          <p:cNvSpPr txBox="1"/>
          <p:nvPr/>
        </p:nvSpPr>
        <p:spPr>
          <a:xfrm>
            <a:off x="7495729" y="5795598"/>
            <a:ext cx="10638795" cy="221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6799"/>
              </a:lnSpc>
              <a:defRPr sz="3800" spc="85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Draws</a:t>
            </a:r>
            <a:r>
              <a:rPr spc="285"/>
              <a:t> </a:t>
            </a:r>
            <a:r>
              <a:rPr spc="735"/>
              <a:t>with</a:t>
            </a:r>
            <a:r>
              <a:rPr spc="290"/>
              <a:t> </a:t>
            </a:r>
            <a:r>
              <a:rPr spc="989"/>
              <a:t>current</a:t>
            </a:r>
            <a:r>
              <a:rPr spc="290"/>
              <a:t> </a:t>
            </a:r>
            <a:r>
              <a:rPr spc="875"/>
              <a:t>brush</a:t>
            </a:r>
            <a:r>
              <a:rPr spc="290"/>
              <a:t> </a:t>
            </a:r>
            <a:r>
              <a:rPr spc="685"/>
              <a:t>radius </a:t>
            </a:r>
            <a:r>
              <a:rPr spc="765"/>
              <a:t>Works</a:t>
            </a:r>
            <a:r>
              <a:rPr spc="285"/>
              <a:t> </a:t>
            </a:r>
            <a:r>
              <a:rPr spc="1055"/>
              <a:t>for</a:t>
            </a:r>
            <a:r>
              <a:rPr spc="290"/>
              <a:t> </a:t>
            </a:r>
            <a:r>
              <a:rPr spc="875"/>
              <a:t>brush</a:t>
            </a:r>
            <a:r>
              <a:rPr spc="290"/>
              <a:t> </a:t>
            </a:r>
            <a:r>
              <a:rPr spc="685"/>
              <a:t>AND</a:t>
            </a:r>
            <a:r>
              <a:rPr spc="285"/>
              <a:t> </a:t>
            </a:r>
            <a:r>
              <a:rPr spc="875"/>
              <a:t>eraser </a:t>
            </a:r>
            <a:r>
              <a:rPr spc="419"/>
              <a:t>Optimized</a:t>
            </a:r>
            <a:r>
              <a:rPr spc="290"/>
              <a:t> </a:t>
            </a:r>
            <a:r>
              <a:rPr spc="864"/>
              <a:t>to</a:t>
            </a:r>
            <a:r>
              <a:rPr spc="290"/>
              <a:t> </a:t>
            </a:r>
            <a:r>
              <a:rPr spc="469"/>
              <a:t>avoid</a:t>
            </a:r>
            <a:r>
              <a:rPr spc="295"/>
              <a:t> </a:t>
            </a:r>
            <a:r>
              <a:rPr spc="695"/>
              <a:t>bounds</a:t>
            </a:r>
            <a:r>
              <a:rPr spc="290"/>
              <a:t> </a:t>
            </a:r>
            <a:r>
              <a:rPr spc="655"/>
              <a:t>issues</a:t>
            </a:r>
          </a:p>
        </p:txBody>
      </p:sp>
      <p:sp>
        <p:nvSpPr>
          <p:cNvPr id="162" name="object 9"/>
          <p:cNvSpPr txBox="1"/>
          <p:nvPr/>
        </p:nvSpPr>
        <p:spPr>
          <a:xfrm>
            <a:off x="72449" y="9861115"/>
            <a:ext cx="191745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163" name="Shape"/>
          <p:cNvSpPr/>
          <p:nvPr/>
        </p:nvSpPr>
        <p:spPr>
          <a:xfrm>
            <a:off x="7076727" y="5927603"/>
            <a:ext cx="372557" cy="372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6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6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" name="Shape"/>
          <p:cNvSpPr/>
          <p:nvPr/>
        </p:nvSpPr>
        <p:spPr>
          <a:xfrm>
            <a:off x="7262997" y="7325985"/>
            <a:ext cx="372573" cy="37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8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8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6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6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"/>
          <p:cNvSpPr/>
          <p:nvPr/>
        </p:nvSpPr>
        <p:spPr>
          <a:xfrm>
            <a:off x="7828774" y="6656562"/>
            <a:ext cx="372559" cy="37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214" y="7929"/>
                </a:lnTo>
                <a:lnTo>
                  <a:pt x="20126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6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object 2"/>
          <p:cNvGrpSpPr/>
          <p:nvPr/>
        </p:nvGrpSpPr>
        <p:grpSpPr>
          <a:xfrm>
            <a:off x="-16" y="-4"/>
            <a:ext cx="18288012" cy="10287007"/>
            <a:chOff x="-8" y="-2"/>
            <a:chExt cx="18288010" cy="10287005"/>
          </a:xfrm>
        </p:grpSpPr>
        <p:pic>
          <p:nvPicPr>
            <p:cNvPr id="177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" y="9457169"/>
              <a:ext cx="771507" cy="829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" name="object 4"/>
            <p:cNvSpPr/>
            <p:nvPr/>
          </p:nvSpPr>
          <p:spPr>
            <a:xfrm>
              <a:off x="16758217" y="9362602"/>
              <a:ext cx="685314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79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0996" y="-3"/>
              <a:ext cx="10287007" cy="9866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1" name="object 6"/>
          <p:cNvSpPr txBox="1"/>
          <p:nvPr/>
        </p:nvSpPr>
        <p:spPr>
          <a:xfrm>
            <a:off x="243936" y="9705999"/>
            <a:ext cx="34798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1900" spc="195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06</a:t>
            </a:r>
          </a:p>
        </p:txBody>
      </p:sp>
      <p:sp>
        <p:nvSpPr>
          <p:cNvPr id="182" name="object 7"/>
          <p:cNvSpPr txBox="1"/>
          <p:nvPr/>
        </p:nvSpPr>
        <p:spPr>
          <a:xfrm>
            <a:off x="387677" y="3664341"/>
            <a:ext cx="7557135" cy="3098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313054" indent="320040" algn="ctr">
              <a:lnSpc>
                <a:spcPct val="115900"/>
              </a:lnSpc>
              <a:defRPr sz="3100" spc="-155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All</a:t>
            </a:r>
            <a:r>
              <a:rPr spc="-285"/>
              <a:t> </a:t>
            </a:r>
            <a:r>
              <a:rPr spc="-225"/>
              <a:t>UI</a:t>
            </a:r>
            <a:r>
              <a:rPr spc="-285"/>
              <a:t> </a:t>
            </a:r>
            <a:r>
              <a:rPr spc="-233"/>
              <a:t>drawn</a:t>
            </a:r>
            <a:r>
              <a:rPr spc="-285"/>
              <a:t> </a:t>
            </a:r>
            <a:r>
              <a:rPr spc="-170"/>
              <a:t>manually</a:t>
            </a:r>
            <a:r>
              <a:rPr spc="-285"/>
              <a:t> </a:t>
            </a:r>
            <a:r>
              <a:rPr spc="-195"/>
              <a:t>via</a:t>
            </a:r>
            <a:r>
              <a:rPr spc="-280"/>
              <a:t> </a:t>
            </a:r>
            <a:r>
              <a:rPr spc="-200"/>
              <a:t>SDL_Rect </a:t>
            </a:r>
            <a:r>
              <a:rPr spc="-180"/>
              <a:t>Buttons:</a:t>
            </a:r>
            <a:r>
              <a:rPr spc="-280"/>
              <a:t> </a:t>
            </a:r>
            <a:r>
              <a:rPr spc="-150"/>
              <a:t>brush</a:t>
            </a:r>
            <a:r>
              <a:rPr spc="-280"/>
              <a:t> </a:t>
            </a:r>
            <a:r>
              <a:rPr spc="-265"/>
              <a:t>sizes,</a:t>
            </a:r>
            <a:r>
              <a:rPr spc="-280"/>
              <a:t> </a:t>
            </a:r>
            <a:r>
              <a:rPr spc="-160"/>
              <a:t>color</a:t>
            </a:r>
            <a:r>
              <a:rPr spc="-280"/>
              <a:t> </a:t>
            </a:r>
            <a:r>
              <a:rPr spc="-30"/>
              <a:t>palette, </a:t>
            </a:r>
            <a:r>
              <a:rPr spc="-80"/>
              <a:t>actions</a:t>
            </a:r>
          </a:p>
          <a:p>
            <a:pPr algn="ctr">
              <a:spcBef>
                <a:spcPts val="100"/>
              </a:spcBef>
              <a:defRPr sz="3100" spc="69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Text</a:t>
            </a:r>
            <a:r>
              <a:rPr spc="295"/>
              <a:t> </a:t>
            </a:r>
            <a:r>
              <a:rPr spc="800"/>
              <a:t>rendered</a:t>
            </a:r>
            <a:r>
              <a:rPr spc="295"/>
              <a:t> </a:t>
            </a:r>
            <a:r>
              <a:rPr spc="760"/>
              <a:t>using</a:t>
            </a:r>
            <a:r>
              <a:rPr spc="295"/>
              <a:t> </a:t>
            </a:r>
            <a:r>
              <a:rPr spc="789"/>
              <a:t>SDL_ttf</a:t>
            </a:r>
          </a:p>
          <a:p>
            <a:pPr algn="ctr">
              <a:spcBef>
                <a:spcPts val="1000"/>
              </a:spcBef>
              <a:defRPr sz="3100" spc="-1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Grid</a:t>
            </a:r>
            <a:r>
              <a:rPr spc="-270"/>
              <a:t> </a:t>
            </a:r>
            <a:r>
              <a:rPr spc="-200"/>
              <a:t>lines</a:t>
            </a:r>
            <a:r>
              <a:rPr spc="-270"/>
              <a:t> </a:t>
            </a:r>
            <a:r>
              <a:rPr spc="-200"/>
              <a:t>toggled</a:t>
            </a:r>
            <a:r>
              <a:rPr spc="-270"/>
              <a:t> </a:t>
            </a:r>
            <a:r>
              <a:rPr spc="-220"/>
              <a:t>with</a:t>
            </a:r>
            <a:r>
              <a:rPr spc="-270"/>
              <a:t> </a:t>
            </a:r>
            <a:r>
              <a:rPr spc="-315"/>
              <a:t>a</a:t>
            </a:r>
            <a:r>
              <a:rPr spc="-270"/>
              <a:t> </a:t>
            </a:r>
            <a:r>
              <a:rPr spc="-10"/>
              <a:t>flag)</a:t>
            </a:r>
          </a:p>
        </p:txBody>
      </p:sp>
      <p:sp>
        <p:nvSpPr>
          <p:cNvPr id="183" name="object 8"/>
          <p:cNvSpPr txBox="1"/>
          <p:nvPr/>
        </p:nvSpPr>
        <p:spPr>
          <a:xfrm>
            <a:off x="2892" y="9815462"/>
            <a:ext cx="20134790" cy="48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85"/>
              <a:t> </a:t>
            </a:r>
            <a:r>
              <a:t>6</a:t>
            </a:r>
            <a:r>
              <a:rPr spc="-95"/>
              <a:t> </a:t>
            </a:r>
            <a:r>
              <a:t>JAMIL</a:t>
            </a:r>
            <a:r>
              <a:rPr spc="-100"/>
              <a:t> </a:t>
            </a:r>
            <a:r>
              <a:t>KABIR</a:t>
            </a:r>
            <a:r>
              <a:rPr spc="-100"/>
              <a:t> </a:t>
            </a:r>
            <a:r>
              <a:t>HRIDOY</a:t>
            </a:r>
            <a:r>
              <a:rPr spc="-95"/>
              <a:t> </a:t>
            </a:r>
            <a:r>
              <a:t>NAFIS</a:t>
            </a:r>
            <a:r>
              <a:rPr spc="-100"/>
              <a:t> </a:t>
            </a:r>
            <a:r>
              <a:t>UL</a:t>
            </a:r>
            <a:r>
              <a:rPr spc="-95"/>
              <a:t> </a:t>
            </a:r>
            <a:r>
              <a:t>ISLAM</a:t>
            </a:r>
            <a:r>
              <a:rPr spc="-100"/>
              <a:t> </a:t>
            </a:r>
            <a:r>
              <a:t>NAFIS</a:t>
            </a:r>
            <a:r>
              <a:rPr spc="-100"/>
              <a:t> </a:t>
            </a:r>
            <a:r>
              <a:t>MD.</a:t>
            </a:r>
            <a:r>
              <a:rPr spc="-95"/>
              <a:t> </a:t>
            </a:r>
            <a:r>
              <a:rPr spc="-10"/>
              <a:t>SH</a:t>
            </a:r>
            <a:r>
              <a:rPr spc="-1260"/>
              <a:t>A</a:t>
            </a:r>
            <a:r>
              <a:rPr sz="2800" spc="-135" baseline="24853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C</a:t>
            </a:r>
            <a:r>
              <a:rPr spc="-1569"/>
              <a:t>I</a:t>
            </a:r>
            <a:r>
              <a:rPr sz="2800" spc="-7" baseline="24853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a</a:t>
            </a:r>
            <a:r>
              <a:rPr sz="2800" spc="-1035" baseline="24853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n</a:t>
            </a:r>
            <a:r>
              <a:rPr spc="-975"/>
              <a:t>F</a:t>
            </a:r>
            <a:r>
              <a:rPr sz="2800" spc="-172" baseline="24853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v</a:t>
            </a:r>
            <a:r>
              <a:rPr spc="-1554"/>
              <a:t>U</a:t>
            </a:r>
            <a:r>
              <a:rPr sz="2800" spc="-7" baseline="24853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a</a:t>
            </a:r>
            <a:r>
              <a:rPr sz="2800" spc="-719" baseline="24853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s</a:t>
            </a:r>
            <a:r>
              <a:t>L</a:t>
            </a:r>
            <a:r>
              <a:rPr spc="-15"/>
              <a:t> </a:t>
            </a:r>
            <a:r>
              <a:t>ISLAM</a:t>
            </a:r>
            <a:r>
              <a:rPr spc="-100"/>
              <a:t> </a:t>
            </a:r>
            <a:r>
              <a:t>SALMAN</a:t>
            </a:r>
            <a:r>
              <a:rPr spc="-100"/>
              <a:t> </a:t>
            </a:r>
            <a:r>
              <a:rPr spc="-10"/>
              <a:t>FARSY</a:t>
            </a:r>
          </a:p>
        </p:txBody>
      </p:sp>
      <p:sp>
        <p:nvSpPr>
          <p:cNvPr id="184" name="object 9"/>
          <p:cNvSpPr txBox="1">
            <a:spLocks noGrp="1"/>
          </p:cNvSpPr>
          <p:nvPr>
            <p:ph type="title"/>
          </p:nvPr>
        </p:nvSpPr>
        <p:spPr>
          <a:xfrm>
            <a:off x="108954" y="33973"/>
            <a:ext cx="8937968" cy="1589595"/>
          </a:xfrm>
          <a:prstGeom prst="rect">
            <a:avLst/>
          </a:prstGeom>
        </p:spPr>
        <p:txBody>
          <a:bodyPr/>
          <a:lstStyle/>
          <a:p>
            <a:pPr indent="8292" defTabSz="597285">
              <a:tabLst>
                <a:tab pos="3924300" algn="l"/>
                <a:tab pos="4953000" algn="l"/>
                <a:tab pos="5562600" algn="l"/>
              </a:tabLst>
              <a:defRPr sz="5060" spc="908">
                <a:solidFill>
                  <a:srgbClr val="F1FBFB"/>
                </a:solidFill>
              </a:defRPr>
            </a:pPr>
            <a:r>
              <a:rPr sz="5336" spc="957"/>
              <a:t>RENDERING</a:t>
            </a:r>
            <a:r>
              <a:rPr spc="0"/>
              <a:t> </a:t>
            </a:r>
            <a:r>
              <a:rPr spc="1167"/>
              <a:t>UI</a:t>
            </a:r>
            <a:r>
              <a:rPr spc="129"/>
              <a:t> + CANVAS</a:t>
            </a:r>
          </a:p>
        </p:txBody>
      </p:sp>
      <p:pic>
        <p:nvPicPr>
          <p:cNvPr id="185" name="object 11" descr="object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6" y="3843518"/>
            <a:ext cx="226576" cy="226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object 12" descr="object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8" y="4419848"/>
            <a:ext cx="226575" cy="226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object 13" descr="object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11" y="5492939"/>
            <a:ext cx="226578" cy="226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object 14" descr="object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55" y="6064207"/>
            <a:ext cx="226577" cy="22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2"/>
          <p:cNvSpPr txBox="1"/>
          <p:nvPr/>
        </p:nvSpPr>
        <p:spPr>
          <a:xfrm>
            <a:off x="1018872" y="4474209"/>
            <a:ext cx="16657957" cy="4754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446652" indent="1651635" algn="ctr">
              <a:lnSpc>
                <a:spcPct val="115798"/>
              </a:lnSpc>
              <a:spcBef>
                <a:spcPts val="100"/>
              </a:spcBef>
              <a:defRPr sz="3400" spc="91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dirty="0"/>
              <a:t>Color</a:t>
            </a:r>
            <a:r>
              <a:rPr lang="en-US" dirty="0"/>
              <a:t> </a:t>
            </a:r>
            <a:r>
              <a:rPr dirty="0"/>
              <a:t>Button</a:t>
            </a:r>
            <a:r>
              <a:rPr spc="254" dirty="0"/>
              <a:t> </a:t>
            </a:r>
            <a:r>
              <a:rPr spc="930" dirty="0"/>
              <a:t>struct</a:t>
            </a:r>
            <a:r>
              <a:rPr spc="260" dirty="0"/>
              <a:t> </a:t>
            </a:r>
            <a:r>
              <a:rPr spc="825" dirty="0"/>
              <a:t>stores</a:t>
            </a:r>
            <a:r>
              <a:rPr spc="260" dirty="0"/>
              <a:t> </a:t>
            </a:r>
            <a:r>
              <a:rPr spc="968" dirty="0"/>
              <a:t>color</a:t>
            </a:r>
            <a:r>
              <a:rPr spc="260" dirty="0"/>
              <a:t> </a:t>
            </a:r>
            <a:r>
              <a:rPr spc="-685" dirty="0"/>
              <a:t>+</a:t>
            </a:r>
            <a:r>
              <a:rPr spc="260" dirty="0"/>
              <a:t> </a:t>
            </a:r>
            <a:r>
              <a:rPr spc="765" dirty="0"/>
              <a:t>button </a:t>
            </a:r>
            <a:r>
              <a:rPr spc="715" dirty="0"/>
              <a:t>area</a:t>
            </a:r>
          </a:p>
          <a:p>
            <a:pPr marR="2944495" indent="2148838" algn="ctr">
              <a:lnSpc>
                <a:spcPct val="115798"/>
              </a:lnSpc>
              <a:defRPr sz="3400" spc="745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dirty="0"/>
              <a:t>Brushes:</a:t>
            </a:r>
            <a:r>
              <a:rPr spc="254" dirty="0"/>
              <a:t> </a:t>
            </a:r>
            <a:r>
              <a:rPr spc="730" dirty="0"/>
              <a:t>small</a:t>
            </a:r>
            <a:r>
              <a:rPr spc="254" dirty="0"/>
              <a:t> </a:t>
            </a:r>
            <a:r>
              <a:rPr spc="285" dirty="0"/>
              <a:t>(1),</a:t>
            </a:r>
            <a:r>
              <a:rPr spc="260" dirty="0"/>
              <a:t> </a:t>
            </a:r>
            <a:r>
              <a:rPr spc="250" dirty="0"/>
              <a:t>medium</a:t>
            </a:r>
            <a:r>
              <a:rPr spc="254" dirty="0"/>
              <a:t> </a:t>
            </a:r>
            <a:r>
              <a:rPr spc="285" dirty="0"/>
              <a:t>(2),</a:t>
            </a:r>
            <a:r>
              <a:rPr spc="260" dirty="0"/>
              <a:t> </a:t>
            </a:r>
            <a:r>
              <a:rPr spc="830" dirty="0"/>
              <a:t>large</a:t>
            </a:r>
            <a:r>
              <a:rPr spc="254" dirty="0"/>
              <a:t> </a:t>
            </a:r>
            <a:r>
              <a:rPr spc="95" dirty="0"/>
              <a:t>(3×3 </a:t>
            </a:r>
            <a:r>
              <a:rPr spc="615" dirty="0"/>
              <a:t>area)</a:t>
            </a:r>
          </a:p>
          <a:p>
            <a:pPr marR="795019" algn="ctr">
              <a:spcBef>
                <a:spcPts val="600"/>
              </a:spcBef>
              <a:defRPr sz="3400" spc="75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dirty="0"/>
              <a:t>Switch</a:t>
            </a:r>
            <a:r>
              <a:rPr spc="245" dirty="0"/>
              <a:t> </a:t>
            </a:r>
            <a:r>
              <a:rPr spc="655" dirty="0"/>
              <a:t>with</a:t>
            </a:r>
            <a:r>
              <a:rPr spc="250" dirty="0"/>
              <a:t> </a:t>
            </a:r>
            <a:r>
              <a:rPr spc="664" dirty="0"/>
              <a:t>one</a:t>
            </a:r>
            <a:r>
              <a:rPr spc="250" dirty="0"/>
              <a:t> </a:t>
            </a:r>
            <a:r>
              <a:rPr dirty="0"/>
              <a:t>click</a:t>
            </a:r>
          </a:p>
          <a:p>
            <a:pPr marR="795019" algn="ctr">
              <a:spcBef>
                <a:spcPts val="600"/>
              </a:spcBef>
              <a:defRPr sz="3400" spc="475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dirty="0"/>
              <a:t>(</a:t>
            </a:r>
            <a:r>
              <a:rPr spc="254" dirty="0"/>
              <a:t> </a:t>
            </a:r>
            <a:r>
              <a:rPr lang="en-US" spc="300" dirty="0"/>
              <a:t>I</a:t>
            </a:r>
            <a:r>
              <a:rPr spc="300" dirty="0"/>
              <a:t>mage:</a:t>
            </a:r>
            <a:r>
              <a:rPr spc="254" dirty="0"/>
              <a:t> </a:t>
            </a:r>
            <a:r>
              <a:rPr lang="en-US" spc="968" dirty="0"/>
              <a:t>C</a:t>
            </a:r>
            <a:r>
              <a:rPr spc="968" dirty="0"/>
              <a:t>olor</a:t>
            </a:r>
            <a:r>
              <a:rPr spc="254" dirty="0"/>
              <a:t> </a:t>
            </a:r>
            <a:r>
              <a:rPr spc="750" dirty="0"/>
              <a:t>palette</a:t>
            </a:r>
            <a:r>
              <a:rPr spc="254" dirty="0"/>
              <a:t> </a:t>
            </a:r>
            <a:r>
              <a:rPr spc="-685" dirty="0"/>
              <a:t>+</a:t>
            </a:r>
            <a:r>
              <a:rPr spc="254" dirty="0"/>
              <a:t> </a:t>
            </a:r>
            <a:r>
              <a:rPr lang="en-US" spc="780" dirty="0"/>
              <a:t>B</a:t>
            </a:r>
            <a:r>
              <a:rPr spc="780" dirty="0"/>
              <a:t>rush</a:t>
            </a:r>
            <a:r>
              <a:rPr spc="254" dirty="0"/>
              <a:t> </a:t>
            </a:r>
            <a:r>
              <a:rPr spc="434" dirty="0"/>
              <a:t>UI)</a:t>
            </a:r>
          </a:p>
          <a:p>
            <a:pPr>
              <a:spcBef>
                <a:spcPts val="1100"/>
              </a:spcBef>
              <a:defRPr sz="3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endParaRPr spc="434" dirty="0"/>
          </a:p>
          <a:p>
            <a:pPr indent="12700"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PROJECT</a:t>
            </a:r>
            <a:r>
              <a:rPr spc="-114" dirty="0"/>
              <a:t> </a:t>
            </a:r>
            <a:r>
              <a:rPr dirty="0"/>
              <a:t>6</a:t>
            </a:r>
            <a:r>
              <a:rPr spc="-114" dirty="0"/>
              <a:t> </a:t>
            </a:r>
            <a:r>
              <a:rPr dirty="0"/>
              <a:t>JAMIL</a:t>
            </a:r>
            <a:r>
              <a:rPr spc="-110" dirty="0"/>
              <a:t> </a:t>
            </a:r>
            <a:r>
              <a:rPr dirty="0"/>
              <a:t>KABIR</a:t>
            </a:r>
            <a:r>
              <a:rPr spc="-114" dirty="0"/>
              <a:t> </a:t>
            </a:r>
            <a:r>
              <a:rPr dirty="0"/>
              <a:t>HRIDOY</a:t>
            </a:r>
            <a:r>
              <a:rPr spc="-110" dirty="0"/>
              <a:t> </a:t>
            </a:r>
            <a:r>
              <a:rPr dirty="0"/>
              <a:t>NAFIS</a:t>
            </a:r>
            <a:r>
              <a:rPr spc="-114" dirty="0"/>
              <a:t> </a:t>
            </a:r>
            <a:r>
              <a:rPr dirty="0"/>
              <a:t>UL</a:t>
            </a:r>
            <a:r>
              <a:rPr spc="-110" dirty="0"/>
              <a:t> </a:t>
            </a:r>
            <a:r>
              <a:rPr dirty="0"/>
              <a:t>ISLAM</a:t>
            </a:r>
            <a:r>
              <a:rPr spc="-114" dirty="0"/>
              <a:t> </a:t>
            </a:r>
            <a:r>
              <a:rPr dirty="0"/>
              <a:t>NAFIS</a:t>
            </a:r>
            <a:r>
              <a:rPr spc="-110" dirty="0"/>
              <a:t> </a:t>
            </a:r>
            <a:r>
              <a:rPr dirty="0"/>
              <a:t>MD.</a:t>
            </a:r>
            <a:r>
              <a:rPr spc="-114" dirty="0"/>
              <a:t> </a:t>
            </a:r>
            <a:r>
              <a:rPr dirty="0"/>
              <a:t>SHAIFUL</a:t>
            </a:r>
            <a:r>
              <a:rPr spc="-110" dirty="0"/>
              <a:t> </a:t>
            </a:r>
            <a:r>
              <a:rPr dirty="0"/>
              <a:t>ISLAM</a:t>
            </a:r>
            <a:r>
              <a:rPr spc="-114" dirty="0"/>
              <a:t> </a:t>
            </a:r>
            <a:r>
              <a:rPr dirty="0"/>
              <a:t>SALMAN</a:t>
            </a:r>
            <a:r>
              <a:rPr spc="-110" dirty="0"/>
              <a:t> </a:t>
            </a:r>
            <a:r>
              <a:rPr spc="-10" dirty="0"/>
              <a:t>FARSY</a:t>
            </a:r>
          </a:p>
        </p:txBody>
      </p:sp>
      <p:grpSp>
        <p:nvGrpSpPr>
          <p:cNvPr id="173" name="object 3"/>
          <p:cNvGrpSpPr/>
          <p:nvPr/>
        </p:nvGrpSpPr>
        <p:grpSpPr>
          <a:xfrm>
            <a:off x="310699" y="2490225"/>
            <a:ext cx="11496742" cy="4845869"/>
            <a:chOff x="-2" y="-1"/>
            <a:chExt cx="11496740" cy="4845867"/>
          </a:xfrm>
        </p:grpSpPr>
        <p:pic>
          <p:nvPicPr>
            <p:cNvPr id="168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1"/>
              <a:ext cx="11134733" cy="1009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70163" y="278251"/>
              <a:ext cx="226575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Shape"/>
            <p:cNvSpPr/>
            <p:nvPr/>
          </p:nvSpPr>
          <p:spPr>
            <a:xfrm>
              <a:off x="2797351" y="2119374"/>
              <a:ext cx="369448" cy="369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5"/>
                  </a:lnTo>
                  <a:lnTo>
                    <a:pt x="10800" y="0"/>
                  </a:lnTo>
                  <a:lnTo>
                    <a:pt x="7929" y="385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171" name="Shape"/>
            <p:cNvSpPr/>
            <p:nvPr/>
          </p:nvSpPr>
          <p:spPr>
            <a:xfrm>
              <a:off x="2385813" y="3244869"/>
              <a:ext cx="369434" cy="369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172" name="Shape"/>
            <p:cNvSpPr/>
            <p:nvPr/>
          </p:nvSpPr>
          <p:spPr>
            <a:xfrm>
              <a:off x="4948036" y="4476417"/>
              <a:ext cx="369436" cy="369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4" name="object 7"/>
          <p:cNvSpPr txBox="1">
            <a:spLocks noGrp="1"/>
          </p:cNvSpPr>
          <p:nvPr>
            <p:ph type="title"/>
          </p:nvPr>
        </p:nvSpPr>
        <p:spPr>
          <a:xfrm>
            <a:off x="3477500" y="16408"/>
            <a:ext cx="10627361" cy="2426974"/>
          </a:xfrm>
          <a:prstGeom prst="rect">
            <a:avLst/>
          </a:prstGeom>
        </p:spPr>
        <p:txBody>
          <a:bodyPr/>
          <a:lstStyle/>
          <a:p>
            <a:pPr marL="2614297" marR="5080" indent="-2602233">
              <a:lnSpc>
                <a:spcPct val="116700"/>
              </a:lnSpc>
              <a:tabLst>
                <a:tab pos="4165600" algn="l"/>
                <a:tab pos="9855200" algn="l"/>
              </a:tabLst>
              <a:defRPr sz="6700" spc="2300">
                <a:solidFill>
                  <a:srgbClr val="A3BAC2"/>
                </a:solidFill>
              </a:defRPr>
            </a:pPr>
            <a:r>
              <a:t>Color</a:t>
            </a:r>
            <a:r>
              <a:rPr spc="0"/>
              <a:t>	</a:t>
            </a:r>
            <a:r>
              <a:rPr spc="2400"/>
              <a:t>Palette</a:t>
            </a:r>
            <a:r>
              <a:rPr spc="0"/>
              <a:t>	</a:t>
            </a:r>
            <a:r>
              <a:rPr spc="300"/>
              <a:t>+ </a:t>
            </a:r>
            <a:r>
              <a:rPr spc="2000"/>
              <a:t>Brushes</a:t>
            </a:r>
          </a:p>
        </p:txBody>
      </p:sp>
      <p:sp>
        <p:nvSpPr>
          <p:cNvPr id="175" name="object 8"/>
          <p:cNvSpPr txBox="1"/>
          <p:nvPr/>
        </p:nvSpPr>
        <p:spPr>
          <a:xfrm>
            <a:off x="11969767" y="2709360"/>
            <a:ext cx="66579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100" spc="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Palette:</a:t>
            </a:r>
            <a:r>
              <a:rPr spc="285" dirty="0"/>
              <a:t> </a:t>
            </a:r>
            <a:r>
              <a:rPr spc="775" dirty="0"/>
              <a:t>16</a:t>
            </a:r>
            <a:r>
              <a:rPr spc="285" dirty="0"/>
              <a:t> </a:t>
            </a:r>
            <a:r>
              <a:rPr spc="760" dirty="0"/>
              <a:t>preset</a:t>
            </a:r>
            <a:r>
              <a:rPr spc="285" dirty="0"/>
              <a:t> </a:t>
            </a:r>
            <a:r>
              <a:rPr spc="905" dirty="0"/>
              <a:t>colors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DB7A3-9263-E13F-8C1B-4C6F4E5C3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9" y="3711095"/>
            <a:ext cx="2064895" cy="763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peelOff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765</Words>
  <Application>Microsoft Office PowerPoint</Application>
  <PresentationFormat>Custom</PresentationFormat>
  <Paragraphs>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Consolas</vt:lpstr>
      <vt:lpstr>Helvetica</vt:lpstr>
      <vt:lpstr>Helvetica Neue</vt:lpstr>
      <vt:lpstr>Lucida Sans Unicode</vt:lpstr>
      <vt:lpstr>Tahoma</vt:lpstr>
      <vt:lpstr>Verdana</vt:lpstr>
      <vt:lpstr>Office Theme</vt:lpstr>
      <vt:lpstr>PIXEL ART EDITOR</vt:lpstr>
      <vt:lpstr>PowerPoint Presentation</vt:lpstr>
      <vt:lpstr>SIGNIFICANCE We wanted to build something graphical, real-time</vt:lpstr>
      <vt:lpstr>System Overview</vt:lpstr>
      <vt:lpstr>Architecture Overview</vt:lpstr>
      <vt:lpstr>Input Handling</vt:lpstr>
      <vt:lpstr>PowerPoint Presentation</vt:lpstr>
      <vt:lpstr>RENDERING UI + CANVAS</vt:lpstr>
      <vt:lpstr>Color Palette + Brushes</vt:lpstr>
      <vt:lpstr>Undo / Redo Mechanism</vt:lpstr>
      <vt:lpstr>File Operations</vt:lpstr>
      <vt:lpstr>PowerPoint Presentation</vt:lpstr>
      <vt:lpstr>Future Work Add:</vt:lpstr>
      <vt:lpstr>PREVIOUS SAMPLE ARTS</vt:lpstr>
      <vt:lpstr>PowerPoint Presentation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Viperz</cp:lastModifiedBy>
  <cp:revision>4</cp:revision>
  <dcterms:modified xsi:type="dcterms:W3CDTF">2025-04-19T04:52:11Z</dcterms:modified>
</cp:coreProperties>
</file>